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2D"/>
    <a:srgbClr val="82002D"/>
    <a:srgbClr val="009242"/>
    <a:srgbClr val="339966"/>
    <a:srgbClr val="3A966F"/>
    <a:srgbClr val="2E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62" d="100"/>
          <a:sy n="162" d="100"/>
        </p:scale>
        <p:origin x="184" y="1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6030526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86130C3-2C89-42BC-B4AE-AFBD187C6F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36" y="56940"/>
            <a:ext cx="4065527" cy="573587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424A422-6092-4661-BDDA-3CC1FE6F1DD3}"/>
              </a:ext>
            </a:extLst>
          </p:cNvPr>
          <p:cNvSpPr txBox="1"/>
          <p:nvPr userDrawn="1"/>
        </p:nvSpPr>
        <p:spPr>
          <a:xfrm>
            <a:off x="-1" y="714138"/>
            <a:ext cx="12192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  <a:p>
            <a:pPr algn="ctr">
              <a:spcAft>
                <a:spcPts val="0"/>
              </a:spcAft>
            </a:pPr>
            <a:r>
              <a:rPr lang="it-IT" sz="1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Statistica per la misurazione del valore pubblico e per la programmazione e valutazione delle politiche locali</a:t>
            </a:r>
          </a:p>
          <a:p>
            <a:pPr algn="ctr">
              <a:spcAft>
                <a:spcPts val="0"/>
              </a:spcAft>
            </a:pPr>
            <a:r>
              <a:rPr lang="it-IT" sz="1200" b="0" i="0" u="none" strike="noStrike" baseline="0" dirty="0">
                <a:solidFill>
                  <a:srgbClr val="E6002D"/>
                </a:solidFill>
                <a:effectLst/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11</a:t>
            </a:r>
            <a:r>
              <a:rPr lang="it-IT" sz="1200" b="0" i="0" u="none" strike="noStrike" baseline="0" dirty="0">
                <a:solidFill>
                  <a:srgbClr val="E6002D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e 12 aprile 2024 – Cappella Farnese – Palazzo d’Accursio, Bologna</a:t>
            </a:r>
            <a:endParaRPr lang="it-IT" sz="1200" b="0" dirty="0">
              <a:solidFill>
                <a:srgbClr val="E6002D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16B21584-D917-4929-B1CC-AF63B37EC88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26" y="6025513"/>
            <a:ext cx="1564683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859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158216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0625194-F8A9-41B6-AD77-33E129EBDDC1}"/>
              </a:ext>
            </a:extLst>
          </p:cNvPr>
          <p:cNvSpPr txBox="1"/>
          <p:nvPr userDrawn="1"/>
        </p:nvSpPr>
        <p:spPr>
          <a:xfrm>
            <a:off x="3453246" y="6447066"/>
            <a:ext cx="528550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57F19B5F-49BE-4DD5-86AC-B43E308905D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078" y="6333858"/>
            <a:ext cx="967475" cy="5040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FD223DDD-4CF3-4AD6-96B4-BEF98E3972B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85879"/>
            <a:ext cx="2724255" cy="38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5943"/>
            <a:ext cx="9144000" cy="1394019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95E769-0C68-4D6F-8B21-755E2582F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D6962E-6E07-471A-AD96-5C1504B5F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821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C03BE4-6C4A-4160-8943-F1F83C31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AC2465-64EC-4FC3-A160-C73D30F63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6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DFC73C-499E-42BE-925C-D6050E20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010F5E-8616-4297-BF71-24D76F80B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97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91EB7-5301-4E8F-92E8-1279B7B3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7D9B91-1F29-4A7F-9EAA-F52A7C363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3787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Girolamo D'Anneo</cp:lastModifiedBy>
  <cp:revision>12</cp:revision>
  <dcterms:created xsi:type="dcterms:W3CDTF">2022-04-03T16:23:48Z</dcterms:created>
  <dcterms:modified xsi:type="dcterms:W3CDTF">2024-03-18T14:09:36Z</dcterms:modified>
</cp:coreProperties>
</file>