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84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03/05/2023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15943"/>
            <a:ext cx="9144000" cy="1394019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295E769-0C68-4D6F-8B21-755E2582FC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1AC2465-64EC-4FC3-A160-C73D30F630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DFC73C-499E-42BE-925C-D6050E205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1010F5E-8616-4297-BF71-24D76F80BA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4491EB7-5301-4E8F-92E8-1279B7B3F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37D9B91-1F29-4A7F-9EAA-F52A7C363A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378715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Lucida Sans</vt:lpstr>
      <vt:lpstr>Tahoma</vt:lpstr>
      <vt:lpstr>Times New Roman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3</cp:revision>
  <dcterms:created xsi:type="dcterms:W3CDTF">2022-04-03T16:23:48Z</dcterms:created>
  <dcterms:modified xsi:type="dcterms:W3CDTF">2023-05-03T16:33:37Z</dcterms:modified>
</cp:coreProperties>
</file>