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82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1" d="100"/>
          <a:sy n="161" d="100"/>
        </p:scale>
        <p:origin x="1776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147"/>
            <a:ext cx="7772400" cy="1758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2014"/>
            <a:ext cx="6858000" cy="1170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261442B-E8CC-4142-AC51-F5E07C951D3D}"/>
              </a:ext>
            </a:extLst>
          </p:cNvPr>
          <p:cNvSpPr/>
          <p:nvPr userDrawn="1"/>
        </p:nvSpPr>
        <p:spPr>
          <a:xfrm>
            <a:off x="0" y="1575917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Google Shape;43;p1">
            <a:extLst>
              <a:ext uri="{FF2B5EF4-FFF2-40B4-BE49-F238E27FC236}">
                <a16:creationId xmlns:a16="http://schemas.microsoft.com/office/drawing/2014/main" id="{4BD946C2-CDA3-491E-B5BE-0C094C3F8C9A}"/>
              </a:ext>
            </a:extLst>
          </p:cNvPr>
          <p:cNvSpPr txBox="1"/>
          <p:nvPr userDrawn="1"/>
        </p:nvSpPr>
        <p:spPr>
          <a:xfrm>
            <a:off x="2111361" y="764422"/>
            <a:ext cx="4921277" cy="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2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Gorizia, 8 e 9 maggio 2025</a:t>
            </a:r>
            <a:endParaRPr lang="en-US" sz="1800" b="1" i="0" u="none" strike="noStrike" cap="none" dirty="0">
              <a:solidFill>
                <a:srgbClr val="E6002D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75AEC0-A9AE-4BC4-89DD-27065F66BDCC}"/>
              </a:ext>
            </a:extLst>
          </p:cNvPr>
          <p:cNvSpPr/>
          <p:nvPr userDrawn="1"/>
        </p:nvSpPr>
        <p:spPr>
          <a:xfrm>
            <a:off x="492657" y="6249622"/>
            <a:ext cx="87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Comune di Gorizia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23A5DE0-66D6-49A9-B4F6-3CE119901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78" y="86328"/>
            <a:ext cx="5403644" cy="6264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DFF2BD7-EDB8-4958-BA10-F33AC5B2E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0" y="6169232"/>
            <a:ext cx="492657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6F3D282-75D5-4D5A-9BA2-E9A9C98FE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28" y="6110430"/>
            <a:ext cx="1118472" cy="7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89" y="200147"/>
            <a:ext cx="8284543" cy="83198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89" y="1413371"/>
            <a:ext cx="8284543" cy="47635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425FA0-99E0-46A0-A5AE-AF12DED64318}"/>
              </a:ext>
            </a:extLst>
          </p:cNvPr>
          <p:cNvSpPr/>
          <p:nvPr userDrawn="1"/>
        </p:nvSpPr>
        <p:spPr>
          <a:xfrm>
            <a:off x="-1" y="6382052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9A40657-C5E6-4349-94AF-3A416B2A38D7}"/>
              </a:ext>
            </a:extLst>
          </p:cNvPr>
          <p:cNvSpPr/>
          <p:nvPr userDrawn="1"/>
        </p:nvSpPr>
        <p:spPr>
          <a:xfrm>
            <a:off x="0" y="1158221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21D594-E81E-4BB0-BA0C-E4711C48A079}"/>
              </a:ext>
            </a:extLst>
          </p:cNvPr>
          <p:cNvSpPr/>
          <p:nvPr userDrawn="1"/>
        </p:nvSpPr>
        <p:spPr>
          <a:xfrm>
            <a:off x="233054" y="6438920"/>
            <a:ext cx="771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Comune di Gorizia</a:t>
            </a:r>
          </a:p>
        </p:txBody>
      </p:sp>
      <p:sp>
        <p:nvSpPr>
          <p:cNvPr id="12" name="Google Shape;43;p1">
            <a:extLst>
              <a:ext uri="{FF2B5EF4-FFF2-40B4-BE49-F238E27FC236}">
                <a16:creationId xmlns:a16="http://schemas.microsoft.com/office/drawing/2014/main" id="{272F8E1F-A025-4786-A9AB-04B3A69EAF00}"/>
              </a:ext>
            </a:extLst>
          </p:cNvPr>
          <p:cNvSpPr txBox="1"/>
          <p:nvPr userDrawn="1"/>
        </p:nvSpPr>
        <p:spPr>
          <a:xfrm>
            <a:off x="4905581" y="6485627"/>
            <a:ext cx="3057156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1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7040CF4-3DDD-43BE-9152-618D6FF1E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-1" y="6426000"/>
            <a:ext cx="311154" cy="43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7845C27-CF31-4A89-8FB3-B9489D138C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16" y="6426000"/>
            <a:ext cx="650483" cy="432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BF2C-9416-45AA-AAC6-155763B3F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56" y="6497999"/>
            <a:ext cx="24844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07/03/2025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44210"/>
            <a:ext cx="6858000" cy="104551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D6962E-6E07-471A-AD96-5C1504B5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821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03BE4-6C4A-4160-8943-F1F83C31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AC2465-64EC-4FC3-A160-C73D30F63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FC73C-499E-42BE-925C-D6050E20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010F5E-8616-4297-BF71-24D76F80B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97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91EB7-5301-4E8F-92E8-1279B7B3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7D9B91-1F29-4A7F-9EAA-F52A7C363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787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Inter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16</cp:revision>
  <dcterms:created xsi:type="dcterms:W3CDTF">2022-04-03T16:23:48Z</dcterms:created>
  <dcterms:modified xsi:type="dcterms:W3CDTF">2025-03-07T12:23:17Z</dcterms:modified>
</cp:coreProperties>
</file>