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FA89A1-8346-460A-A493-54BAE0329E90}" v="6" dt="2024-03-27T08:28:45.1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zamo Paola" userId="cc4d3559-d360-4f84-8bfc-323824755785" providerId="ADAL" clId="{BBFA89A1-8346-460A-A493-54BAE0329E90}"/>
    <pc:docChg chg="custSel modSld">
      <pc:chgData name="Balzamo Paola" userId="cc4d3559-d360-4f84-8bfc-323824755785" providerId="ADAL" clId="{BBFA89A1-8346-460A-A493-54BAE0329E90}" dt="2024-03-27T08:32:03.900" v="67" actId="14100"/>
      <pc:docMkLst>
        <pc:docMk/>
      </pc:docMkLst>
      <pc:sldChg chg="addSp delSp modSp mod">
        <pc:chgData name="Balzamo Paola" userId="cc4d3559-d360-4f84-8bfc-323824755785" providerId="ADAL" clId="{BBFA89A1-8346-460A-A493-54BAE0329E90}" dt="2024-03-26T09:52:20.698" v="7" actId="6549"/>
        <pc:sldMkLst>
          <pc:docMk/>
          <pc:sldMk cId="907970069" sldId="259"/>
        </pc:sldMkLst>
        <pc:spChg chg="mod">
          <ac:chgData name="Balzamo Paola" userId="cc4d3559-d360-4f84-8bfc-323824755785" providerId="ADAL" clId="{BBFA89A1-8346-460A-A493-54BAE0329E90}" dt="2024-03-26T09:52:20.698" v="7" actId="6549"/>
          <ac:spMkLst>
            <pc:docMk/>
            <pc:sldMk cId="907970069" sldId="259"/>
            <ac:spMk id="3" creationId="{B026FF2C-4B89-1C76-E555-A11AC6190FAC}"/>
          </ac:spMkLst>
        </pc:spChg>
        <pc:spChg chg="mod">
          <ac:chgData name="Balzamo Paola" userId="cc4d3559-d360-4f84-8bfc-323824755785" providerId="ADAL" clId="{BBFA89A1-8346-460A-A493-54BAE0329E90}" dt="2024-03-26T09:37:53.191" v="5" actId="20577"/>
          <ac:spMkLst>
            <pc:docMk/>
            <pc:sldMk cId="907970069" sldId="259"/>
            <ac:spMk id="6" creationId="{6C4FBCD9-1759-D2EF-6963-36C0C9B57BF2}"/>
          </ac:spMkLst>
        </pc:spChg>
        <pc:graphicFrameChg chg="add mod">
          <ac:chgData name="Balzamo Paola" userId="cc4d3559-d360-4f84-8bfc-323824755785" providerId="ADAL" clId="{BBFA89A1-8346-460A-A493-54BAE0329E90}" dt="2024-03-26T09:37:58.211" v="6" actId="1076"/>
          <ac:graphicFrameMkLst>
            <pc:docMk/>
            <pc:sldMk cId="907970069" sldId="259"/>
            <ac:graphicFrameMk id="4" creationId="{6E9A730D-A160-4EBB-90CD-21AC59595325}"/>
          </ac:graphicFrameMkLst>
        </pc:graphicFrameChg>
        <pc:graphicFrameChg chg="del">
          <ac:chgData name="Balzamo Paola" userId="cc4d3559-d360-4f84-8bfc-323824755785" providerId="ADAL" clId="{BBFA89A1-8346-460A-A493-54BAE0329E90}" dt="2024-03-26T09:37:26.450" v="0" actId="478"/>
          <ac:graphicFrameMkLst>
            <pc:docMk/>
            <pc:sldMk cId="907970069" sldId="259"/>
            <ac:graphicFrameMk id="7" creationId="{6E9A730D-A160-4EBB-90CD-21AC59595325}"/>
          </ac:graphicFrameMkLst>
        </pc:graphicFrameChg>
      </pc:sldChg>
      <pc:sldChg chg="addSp delSp modSp mod">
        <pc:chgData name="Balzamo Paola" userId="cc4d3559-d360-4f84-8bfc-323824755785" providerId="ADAL" clId="{BBFA89A1-8346-460A-A493-54BAE0329E90}" dt="2024-03-27T08:32:03.900" v="67" actId="14100"/>
        <pc:sldMkLst>
          <pc:docMk/>
          <pc:sldMk cId="3903787157" sldId="260"/>
        </pc:sldMkLst>
        <pc:spChg chg="mod">
          <ac:chgData name="Balzamo Paola" userId="cc4d3559-d360-4f84-8bfc-323824755785" providerId="ADAL" clId="{BBFA89A1-8346-460A-A493-54BAE0329E90}" dt="2024-03-27T08:31:47.399" v="65" actId="13926"/>
          <ac:spMkLst>
            <pc:docMk/>
            <pc:sldMk cId="3903787157" sldId="260"/>
            <ac:spMk id="5" creationId="{22331C75-1352-B5E1-9BFC-E9C9B6E09E47}"/>
          </ac:spMkLst>
        </pc:spChg>
        <pc:spChg chg="mod">
          <ac:chgData name="Balzamo Paola" userId="cc4d3559-d360-4f84-8bfc-323824755785" providerId="ADAL" clId="{BBFA89A1-8346-460A-A493-54BAE0329E90}" dt="2024-03-27T08:22:37.942" v="15" actId="20577"/>
          <ac:spMkLst>
            <pc:docMk/>
            <pc:sldMk cId="3903787157" sldId="260"/>
            <ac:spMk id="8" creationId="{5CB54132-B671-5883-49F7-B09328632641}"/>
          </ac:spMkLst>
        </pc:spChg>
        <pc:spChg chg="add mod">
          <ac:chgData name="Balzamo Paola" userId="cc4d3559-d360-4f84-8bfc-323824755785" providerId="ADAL" clId="{BBFA89A1-8346-460A-A493-54BAE0329E90}" dt="2024-03-27T08:23:39.516" v="53" actId="255"/>
          <ac:spMkLst>
            <pc:docMk/>
            <pc:sldMk cId="3903787157" sldId="260"/>
            <ac:spMk id="10" creationId="{1EEB09CD-B397-99FC-47F8-D1BB4CD602B7}"/>
          </ac:spMkLst>
        </pc:spChg>
        <pc:spChg chg="add mod">
          <ac:chgData name="Balzamo Paola" userId="cc4d3559-d360-4f84-8bfc-323824755785" providerId="ADAL" clId="{BBFA89A1-8346-460A-A493-54BAE0329E90}" dt="2024-03-27T08:31:22.322" v="60" actId="20577"/>
          <ac:spMkLst>
            <pc:docMk/>
            <pc:sldMk cId="3903787157" sldId="260"/>
            <ac:spMk id="11" creationId="{8B98DC4D-45F1-C9CA-18E6-34C5A8F36280}"/>
          </ac:spMkLst>
        </pc:spChg>
        <pc:graphicFrameChg chg="del">
          <ac:chgData name="Balzamo Paola" userId="cc4d3559-d360-4f84-8bfc-323824755785" providerId="ADAL" clId="{BBFA89A1-8346-460A-A493-54BAE0329E90}" dt="2024-03-27T08:22:17.217" v="9" actId="478"/>
          <ac:graphicFrameMkLst>
            <pc:docMk/>
            <pc:sldMk cId="3903787157" sldId="260"/>
            <ac:graphicFrameMk id="3" creationId="{4995B27B-C6E8-289F-3C1B-5FD9449A7598}"/>
          </ac:graphicFrameMkLst>
        </pc:graphicFrameChg>
        <pc:graphicFrameChg chg="mod">
          <ac:chgData name="Balzamo Paola" userId="cc4d3559-d360-4f84-8bfc-323824755785" providerId="ADAL" clId="{BBFA89A1-8346-460A-A493-54BAE0329E90}" dt="2024-03-27T08:32:03.900" v="67" actId="14100"/>
          <ac:graphicFrameMkLst>
            <pc:docMk/>
            <pc:sldMk cId="3903787157" sldId="260"/>
            <ac:graphicFrameMk id="7" creationId="{52AA15CA-856A-489D-B8D1-F319F022B288}"/>
          </ac:graphicFrameMkLst>
        </pc:graphicFrameChg>
        <pc:graphicFrameChg chg="add mod">
          <ac:chgData name="Balzamo Paola" userId="cc4d3559-d360-4f84-8bfc-323824755785" providerId="ADAL" clId="{BBFA89A1-8346-460A-A493-54BAE0329E90}" dt="2024-03-27T08:22:29.373" v="12"/>
          <ac:graphicFrameMkLst>
            <pc:docMk/>
            <pc:sldMk cId="3903787157" sldId="260"/>
            <ac:graphicFrameMk id="9" creationId="{B3B898D0-167B-45B1-A361-10AC2522E0B3}"/>
          </ac:graphicFrameMkLst>
        </pc:graphicFrameChg>
      </pc:sldChg>
    </pc:docChg>
  </pc:docChgLst>
  <pc:docChgLst>
    <pc:chgData name="Crescioli Francesca" userId="f7e02511-52fd-42ce-a7ca-f59761e28356" providerId="ADAL" clId="{05B7757C-0D05-40DA-A792-567C1B923072}"/>
    <pc:docChg chg="undo custSel modSld sldOrd">
      <pc:chgData name="Crescioli Francesca" userId="f7e02511-52fd-42ce-a7ca-f59761e28356" providerId="ADAL" clId="{05B7757C-0D05-40DA-A792-567C1B923072}" dt="2024-03-25T09:49:53.965" v="1171" actId="14100"/>
      <pc:docMkLst>
        <pc:docMk/>
      </pc:docMkLst>
      <pc:sldChg chg="modSp mod">
        <pc:chgData name="Crescioli Francesca" userId="f7e02511-52fd-42ce-a7ca-f59761e28356" providerId="ADAL" clId="{05B7757C-0D05-40DA-A792-567C1B923072}" dt="2024-03-21T11:43:00.251" v="249" actId="255"/>
        <pc:sldMkLst>
          <pc:docMk/>
          <pc:sldMk cId="974592113" sldId="256"/>
        </pc:sldMkLst>
        <pc:spChg chg="mod">
          <ac:chgData name="Crescioli Francesca" userId="f7e02511-52fd-42ce-a7ca-f59761e28356" providerId="ADAL" clId="{05B7757C-0D05-40DA-A792-567C1B923072}" dt="2024-03-21T08:45:23.649" v="22" actId="20577"/>
          <ac:spMkLst>
            <pc:docMk/>
            <pc:sldMk cId="974592113" sldId="256"/>
            <ac:spMk id="2" creationId="{5438B77E-294A-4AC8-8DA6-0BBB0466D3D2}"/>
          </ac:spMkLst>
        </pc:spChg>
        <pc:spChg chg="mod">
          <ac:chgData name="Crescioli Francesca" userId="f7e02511-52fd-42ce-a7ca-f59761e28356" providerId="ADAL" clId="{05B7757C-0D05-40DA-A792-567C1B923072}" dt="2024-03-21T11:43:00.251" v="249" actId="255"/>
          <ac:spMkLst>
            <pc:docMk/>
            <pc:sldMk cId="974592113" sldId="256"/>
            <ac:spMk id="3" creationId="{4295E769-0C68-4D6F-8B21-755E2582FCB4}"/>
          </ac:spMkLst>
        </pc:spChg>
      </pc:sldChg>
      <pc:sldChg chg="modSp mod">
        <pc:chgData name="Crescioli Francesca" userId="f7e02511-52fd-42ce-a7ca-f59761e28356" providerId="ADAL" clId="{05B7757C-0D05-40DA-A792-567C1B923072}" dt="2024-03-25T08:36:30.582" v="619" actId="115"/>
        <pc:sldMkLst>
          <pc:docMk/>
          <pc:sldMk cId="778214284" sldId="257"/>
        </pc:sldMkLst>
        <pc:spChg chg="mod">
          <ac:chgData name="Crescioli Francesca" userId="f7e02511-52fd-42ce-a7ca-f59761e28356" providerId="ADAL" clId="{05B7757C-0D05-40DA-A792-567C1B923072}" dt="2024-03-25T08:19:44.746" v="559" actId="20577"/>
          <ac:spMkLst>
            <pc:docMk/>
            <pc:sldMk cId="778214284" sldId="257"/>
            <ac:spMk id="2" creationId="{DBCE82E8-F3FD-4DD2-A4C0-8C8A6A9B4D48}"/>
          </ac:spMkLst>
        </pc:spChg>
        <pc:spChg chg="mod">
          <ac:chgData name="Crescioli Francesca" userId="f7e02511-52fd-42ce-a7ca-f59761e28356" providerId="ADAL" clId="{05B7757C-0D05-40DA-A792-567C1B923072}" dt="2024-03-25T08:36:30.582" v="619" actId="115"/>
          <ac:spMkLst>
            <pc:docMk/>
            <pc:sldMk cId="778214284" sldId="257"/>
            <ac:spMk id="3" creationId="{45D6962E-6E07-471A-AD96-5C1504B5FF46}"/>
          </ac:spMkLst>
        </pc:spChg>
      </pc:sldChg>
      <pc:sldChg chg="modSp mod">
        <pc:chgData name="Crescioli Francesca" userId="f7e02511-52fd-42ce-a7ca-f59761e28356" providerId="ADAL" clId="{05B7757C-0D05-40DA-A792-567C1B923072}" dt="2024-03-25T08:48:51.426" v="870" actId="6549"/>
        <pc:sldMkLst>
          <pc:docMk/>
          <pc:sldMk cId="2127763301" sldId="258"/>
        </pc:sldMkLst>
        <pc:spChg chg="mod">
          <ac:chgData name="Crescioli Francesca" userId="f7e02511-52fd-42ce-a7ca-f59761e28356" providerId="ADAL" clId="{05B7757C-0D05-40DA-A792-567C1B923072}" dt="2024-03-25T08:37:31.632" v="640" actId="20577"/>
          <ac:spMkLst>
            <pc:docMk/>
            <pc:sldMk cId="2127763301" sldId="258"/>
            <ac:spMk id="2" creationId="{82C03BE4-6C4A-4160-8943-F1F83C31CD75}"/>
          </ac:spMkLst>
        </pc:spChg>
        <pc:spChg chg="mod">
          <ac:chgData name="Crescioli Francesca" userId="f7e02511-52fd-42ce-a7ca-f59761e28356" providerId="ADAL" clId="{05B7757C-0D05-40DA-A792-567C1B923072}" dt="2024-03-25T08:48:51.426" v="870" actId="6549"/>
          <ac:spMkLst>
            <pc:docMk/>
            <pc:sldMk cId="2127763301" sldId="258"/>
            <ac:spMk id="3" creationId="{F1AC2465-64EC-4FC3-A160-C73D30F63038}"/>
          </ac:spMkLst>
        </pc:spChg>
      </pc:sldChg>
      <pc:sldChg chg="addSp delSp modSp mod ord">
        <pc:chgData name="Crescioli Francesca" userId="f7e02511-52fd-42ce-a7ca-f59761e28356" providerId="ADAL" clId="{05B7757C-0D05-40DA-A792-567C1B923072}" dt="2024-03-25T09:49:53.965" v="1171" actId="14100"/>
        <pc:sldMkLst>
          <pc:docMk/>
          <pc:sldMk cId="907970069" sldId="259"/>
        </pc:sldMkLst>
        <pc:spChg chg="mod">
          <ac:chgData name="Crescioli Francesca" userId="f7e02511-52fd-42ce-a7ca-f59761e28356" providerId="ADAL" clId="{05B7757C-0D05-40DA-A792-567C1B923072}" dt="2024-03-21T11:50:39.241" v="272" actId="20577"/>
          <ac:spMkLst>
            <pc:docMk/>
            <pc:sldMk cId="907970069" sldId="259"/>
            <ac:spMk id="2" creationId="{0EDFC73C-499E-42BE-925C-D6050E205967}"/>
          </ac:spMkLst>
        </pc:spChg>
        <pc:spChg chg="del mod">
          <ac:chgData name="Crescioli Francesca" userId="f7e02511-52fd-42ce-a7ca-f59761e28356" providerId="ADAL" clId="{05B7757C-0D05-40DA-A792-567C1B923072}" dt="2024-03-21T11:53:36.756" v="273"/>
          <ac:spMkLst>
            <pc:docMk/>
            <pc:sldMk cId="907970069" sldId="259"/>
            <ac:spMk id="3" creationId="{81010F5E-8616-4297-BF71-24D76F80BA45}"/>
          </ac:spMkLst>
        </pc:spChg>
        <pc:spChg chg="add mod">
          <ac:chgData name="Crescioli Francesca" userId="f7e02511-52fd-42ce-a7ca-f59761e28356" providerId="ADAL" clId="{05B7757C-0D05-40DA-A792-567C1B923072}" dt="2024-03-25T09:49:45.404" v="1168" actId="123"/>
          <ac:spMkLst>
            <pc:docMk/>
            <pc:sldMk cId="907970069" sldId="259"/>
            <ac:spMk id="3" creationId="{B026FF2C-4B89-1C76-E555-A11AC6190FAC}"/>
          </ac:spMkLst>
        </pc:spChg>
        <pc:spChg chg="add mod">
          <ac:chgData name="Crescioli Francesca" userId="f7e02511-52fd-42ce-a7ca-f59761e28356" providerId="ADAL" clId="{05B7757C-0D05-40DA-A792-567C1B923072}" dt="2024-03-25T09:49:41.905" v="1167" actId="14100"/>
          <ac:spMkLst>
            <pc:docMk/>
            <pc:sldMk cId="907970069" sldId="259"/>
            <ac:spMk id="6" creationId="{6C4FBCD9-1759-D2EF-6963-36C0C9B57BF2}"/>
          </ac:spMkLst>
        </pc:spChg>
        <pc:graphicFrameChg chg="add del mod">
          <ac:chgData name="Crescioli Francesca" userId="f7e02511-52fd-42ce-a7ca-f59761e28356" providerId="ADAL" clId="{05B7757C-0D05-40DA-A792-567C1B923072}" dt="2024-03-21T11:59:38.089" v="274" actId="478"/>
          <ac:graphicFrameMkLst>
            <pc:docMk/>
            <pc:sldMk cId="907970069" sldId="259"/>
            <ac:graphicFrameMk id="4" creationId="{6E9A730D-A160-4EBB-90CD-21AC59595325}"/>
          </ac:graphicFrameMkLst>
        </pc:graphicFrameChg>
        <pc:graphicFrameChg chg="add del mod">
          <ac:chgData name="Crescioli Francesca" userId="f7e02511-52fd-42ce-a7ca-f59761e28356" providerId="ADAL" clId="{05B7757C-0D05-40DA-A792-567C1B923072}" dt="2024-03-25T09:49:53.965" v="1171" actId="14100"/>
          <ac:graphicFrameMkLst>
            <pc:docMk/>
            <pc:sldMk cId="907970069" sldId="259"/>
            <ac:graphicFrameMk id="7" creationId="{6E9A730D-A160-4EBB-90CD-21AC59595325}"/>
          </ac:graphicFrameMkLst>
        </pc:graphicFrameChg>
      </pc:sldChg>
      <pc:sldChg chg="addSp delSp modSp mod">
        <pc:chgData name="Crescioli Francesca" userId="f7e02511-52fd-42ce-a7ca-f59761e28356" providerId="ADAL" clId="{05B7757C-0D05-40DA-A792-567C1B923072}" dt="2024-03-25T09:11:46.684" v="1148" actId="1076"/>
        <pc:sldMkLst>
          <pc:docMk/>
          <pc:sldMk cId="3903787157" sldId="260"/>
        </pc:sldMkLst>
        <pc:spChg chg="mod">
          <ac:chgData name="Crescioli Francesca" userId="f7e02511-52fd-42ce-a7ca-f59761e28356" providerId="ADAL" clId="{05B7757C-0D05-40DA-A792-567C1B923072}" dt="2024-03-21T12:11:31.205" v="431"/>
          <ac:spMkLst>
            <pc:docMk/>
            <pc:sldMk cId="3903787157" sldId="260"/>
            <ac:spMk id="2" creationId="{F4491EB7-5301-4E8F-92E8-1279B7B3FF15}"/>
          </ac:spMkLst>
        </pc:spChg>
        <pc:spChg chg="del">
          <ac:chgData name="Crescioli Francesca" userId="f7e02511-52fd-42ce-a7ca-f59761e28356" providerId="ADAL" clId="{05B7757C-0D05-40DA-A792-567C1B923072}" dt="2024-03-21T12:12:42.005" v="432"/>
          <ac:spMkLst>
            <pc:docMk/>
            <pc:sldMk cId="3903787157" sldId="260"/>
            <ac:spMk id="3" creationId="{637D9B91-1F29-4A7F-9EAA-F52A7C363A82}"/>
          </ac:spMkLst>
        </pc:spChg>
        <pc:spChg chg="add mod">
          <ac:chgData name="Crescioli Francesca" userId="f7e02511-52fd-42ce-a7ca-f59761e28356" providerId="ADAL" clId="{05B7757C-0D05-40DA-A792-567C1B923072}" dt="2024-03-25T09:07:52.312" v="1099"/>
          <ac:spMkLst>
            <pc:docMk/>
            <pc:sldMk cId="3903787157" sldId="260"/>
            <ac:spMk id="4" creationId="{24A0A38A-FA30-CB6A-A3A8-DDDE2FAADF88}"/>
          </ac:spMkLst>
        </pc:spChg>
        <pc:spChg chg="add mod">
          <ac:chgData name="Crescioli Francesca" userId="f7e02511-52fd-42ce-a7ca-f59761e28356" providerId="ADAL" clId="{05B7757C-0D05-40DA-A792-567C1B923072}" dt="2024-03-25T09:11:46.684" v="1148" actId="1076"/>
          <ac:spMkLst>
            <pc:docMk/>
            <pc:sldMk cId="3903787157" sldId="260"/>
            <ac:spMk id="5" creationId="{22331C75-1352-B5E1-9BFC-E9C9B6E09E47}"/>
          </ac:spMkLst>
        </pc:spChg>
        <pc:spChg chg="add mod">
          <ac:chgData name="Crescioli Francesca" userId="f7e02511-52fd-42ce-a7ca-f59761e28356" providerId="ADAL" clId="{05B7757C-0D05-40DA-A792-567C1B923072}" dt="2024-03-25T09:10:30.483" v="1133" actId="6549"/>
          <ac:spMkLst>
            <pc:docMk/>
            <pc:sldMk cId="3903787157" sldId="260"/>
            <ac:spMk id="6" creationId="{2BCFCB5A-FAB7-D8BA-0D05-D4AC5626AC7B}"/>
          </ac:spMkLst>
        </pc:spChg>
        <pc:spChg chg="add mod">
          <ac:chgData name="Crescioli Francesca" userId="f7e02511-52fd-42ce-a7ca-f59761e28356" providerId="ADAL" clId="{05B7757C-0D05-40DA-A792-567C1B923072}" dt="2024-03-25T09:11:25.693" v="1146" actId="2711"/>
          <ac:spMkLst>
            <pc:docMk/>
            <pc:sldMk cId="3903787157" sldId="260"/>
            <ac:spMk id="8" creationId="{5CB54132-B671-5883-49F7-B09328632641}"/>
          </ac:spMkLst>
        </pc:spChg>
        <pc:graphicFrameChg chg="add mod">
          <ac:chgData name="Crescioli Francesca" userId="f7e02511-52fd-42ce-a7ca-f59761e28356" providerId="ADAL" clId="{05B7757C-0D05-40DA-A792-567C1B923072}" dt="2024-03-25T09:10:50.093" v="1142" actId="1076"/>
          <ac:graphicFrameMkLst>
            <pc:docMk/>
            <pc:sldMk cId="3903787157" sldId="260"/>
            <ac:graphicFrameMk id="3" creationId="{4995B27B-C6E8-289F-3C1B-5FD9449A7598}"/>
          </ac:graphicFrameMkLst>
        </pc:graphicFrameChg>
        <pc:graphicFrameChg chg="add del mod">
          <ac:chgData name="Crescioli Francesca" userId="f7e02511-52fd-42ce-a7ca-f59761e28356" providerId="ADAL" clId="{05B7757C-0D05-40DA-A792-567C1B923072}" dt="2024-03-21T12:12:45.615" v="433" actId="478"/>
          <ac:graphicFrameMkLst>
            <pc:docMk/>
            <pc:sldMk cId="3903787157" sldId="260"/>
            <ac:graphicFrameMk id="4" creationId="{52AA15CA-856A-489D-B8D1-F319F022B288}"/>
          </ac:graphicFrameMkLst>
        </pc:graphicFrameChg>
        <pc:graphicFrameChg chg="add mod">
          <ac:chgData name="Crescioli Francesca" userId="f7e02511-52fd-42ce-a7ca-f59761e28356" providerId="ADAL" clId="{05B7757C-0D05-40DA-A792-567C1B923072}" dt="2024-03-25T09:10:54.493" v="1143" actId="14100"/>
          <ac:graphicFrameMkLst>
            <pc:docMk/>
            <pc:sldMk cId="3903787157" sldId="260"/>
            <ac:graphicFrameMk id="7" creationId="{52AA15CA-856A-489D-B8D1-F319F022B288}"/>
          </ac:graphicFrameMkLst>
        </pc:graphicFrameChg>
      </pc:sldChg>
    </pc:docChg>
  </pc:docChgLst>
  <pc:docChgLst>
    <pc:chgData name="Crescioli Francesca" userId="f7e02511-52fd-42ce-a7ca-f59761e28356" providerId="ADAL" clId="{77C0FEAD-265F-4D55-BD58-CC4796BECCCC}"/>
    <pc:docChg chg="modSld">
      <pc:chgData name="Crescioli Francesca" userId="f7e02511-52fd-42ce-a7ca-f59761e28356" providerId="ADAL" clId="{77C0FEAD-265F-4D55-BD58-CC4796BECCCC}" dt="2024-03-27T09:03:10.265" v="12" actId="20577"/>
      <pc:docMkLst>
        <pc:docMk/>
      </pc:docMkLst>
      <pc:sldChg chg="modSp mod">
        <pc:chgData name="Crescioli Francesca" userId="f7e02511-52fd-42ce-a7ca-f59761e28356" providerId="ADAL" clId="{77C0FEAD-265F-4D55-BD58-CC4796BECCCC}" dt="2024-03-27T09:03:10.265" v="12" actId="20577"/>
        <pc:sldMkLst>
          <pc:docMk/>
          <pc:sldMk cId="3903787157" sldId="260"/>
        </pc:sldMkLst>
        <pc:spChg chg="mod">
          <ac:chgData name="Crescioli Francesca" userId="f7e02511-52fd-42ce-a7ca-f59761e28356" providerId="ADAL" clId="{77C0FEAD-265F-4D55-BD58-CC4796BECCCC}" dt="2024-03-27T08:55:15.345" v="10" actId="20577"/>
          <ac:spMkLst>
            <pc:docMk/>
            <pc:sldMk cId="3903787157" sldId="260"/>
            <ac:spMk id="5" creationId="{22331C75-1352-B5E1-9BFC-E9C9B6E09E47}"/>
          </ac:spMkLst>
        </pc:spChg>
        <pc:spChg chg="mod">
          <ac:chgData name="Crescioli Francesca" userId="f7e02511-52fd-42ce-a7ca-f59761e28356" providerId="ADAL" clId="{77C0FEAD-265F-4D55-BD58-CC4796BECCCC}" dt="2024-03-27T09:03:10.265" v="12" actId="20577"/>
          <ac:spMkLst>
            <pc:docMk/>
            <pc:sldMk cId="3903787157" sldId="260"/>
            <ac:spMk id="8" creationId="{5CB54132-B671-5883-49F7-B0932863264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comunefirenze-my.sharepoint.com/personal/d79018_comune_fi_it/Documents/Desktop/Lavoro%20in%20corso/Convegno%20USCI%20Bologna/tabella%20di%20genere%20reddit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100"/>
              <a:t>Capacità di affrontare spese necessarie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Foglio1!$G$2</c:f>
              <c:strCache>
                <c:ptCount val="1"/>
                <c:pt idx="0">
                  <c:v>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Foglio1!$F$3:$F$8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Foglio1!$G$3:$G$8</c:f>
              <c:numCache>
                <c:formatCode>0.0</c:formatCode>
                <c:ptCount val="6"/>
                <c:pt idx="0">
                  <c:v>3.16</c:v>
                </c:pt>
                <c:pt idx="1">
                  <c:v>0.17499999999999999</c:v>
                </c:pt>
                <c:pt idx="2">
                  <c:v>5.03</c:v>
                </c:pt>
                <c:pt idx="3">
                  <c:v>0.71</c:v>
                </c:pt>
                <c:pt idx="4">
                  <c:v>24</c:v>
                </c:pt>
                <c:pt idx="5">
                  <c:v>66.75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DB-4296-BBC7-34E995FEEA2D}"/>
            </c:ext>
          </c:extLst>
        </c:ser>
        <c:ser>
          <c:idx val="1"/>
          <c:order val="1"/>
          <c:tx>
            <c:strRef>
              <c:f>Foglio1!$H$2</c:f>
              <c:strCache>
                <c:ptCount val="1"/>
                <c:pt idx="0">
                  <c:v>F</c:v>
                </c:pt>
              </c:strCache>
            </c:strRef>
          </c:tx>
          <c:spPr>
            <a:solidFill>
              <a:srgbClr val="FAB8D4"/>
            </a:solidFill>
            <a:ln>
              <a:noFill/>
            </a:ln>
            <a:effectLst/>
          </c:spPr>
          <c:invertIfNegative val="0"/>
          <c:cat>
            <c:numRef>
              <c:f>Foglio1!$F$3:$F$8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Foglio1!$H$3:$H$8</c:f>
              <c:numCache>
                <c:formatCode>0.0</c:formatCode>
                <c:ptCount val="6"/>
                <c:pt idx="0">
                  <c:v>4.0150000000000006</c:v>
                </c:pt>
                <c:pt idx="1">
                  <c:v>0.17499999999999999</c:v>
                </c:pt>
                <c:pt idx="2">
                  <c:v>5.05</c:v>
                </c:pt>
                <c:pt idx="3">
                  <c:v>0.79249999999999998</c:v>
                </c:pt>
                <c:pt idx="4">
                  <c:v>26.5</c:v>
                </c:pt>
                <c:pt idx="5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DB-4296-BBC7-34E995FEEA2D}"/>
            </c:ext>
          </c:extLst>
        </c:ser>
        <c:ser>
          <c:idx val="2"/>
          <c:order val="2"/>
          <c:tx>
            <c:strRef>
              <c:f>Foglio1!$I$2</c:f>
              <c:strCache>
                <c:ptCount val="1"/>
                <c:pt idx="0">
                  <c:v>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Foglio1!$F$3:$F$8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Foglio1!$I$3:$I$8</c:f>
              <c:numCache>
                <c:formatCode>0.0</c:formatCode>
                <c:ptCount val="6"/>
                <c:pt idx="0">
                  <c:v>1.5375000000000001</c:v>
                </c:pt>
                <c:pt idx="1">
                  <c:v>0.17499999999999999</c:v>
                </c:pt>
                <c:pt idx="2">
                  <c:v>4.7549999999999999</c:v>
                </c:pt>
                <c:pt idx="3">
                  <c:v>1.115</c:v>
                </c:pt>
                <c:pt idx="4">
                  <c:v>22</c:v>
                </c:pt>
                <c:pt idx="5">
                  <c:v>70.75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DB-4296-BBC7-34E995FEEA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555272560"/>
        <c:axId val="414654128"/>
      </c:barChart>
      <c:catAx>
        <c:axId val="555272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14654128"/>
        <c:crosses val="autoZero"/>
        <c:auto val="1"/>
        <c:lblAlgn val="ctr"/>
        <c:lblOffset val="100"/>
        <c:noMultiLvlLbl val="0"/>
      </c:catAx>
      <c:valAx>
        <c:axId val="414654128"/>
        <c:scaling>
          <c:orientation val="minMax"/>
          <c:max val="75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55272560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930069444444446"/>
          <c:y val="5.4998134527235905E-2"/>
          <c:w val="0.79542152777777775"/>
          <c:h val="0.59472071207760369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'[tabella di genere reddito.xlsx]Foglio1'!$E$3</c:f>
              <c:strCache>
                <c:ptCount val="1"/>
                <c:pt idx="0">
                  <c:v>Differenza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/>
          </c:spPr>
          <c:invertIfNegative val="0"/>
          <c:cat>
            <c:numRef>
              <c:f>'[tabella di genere reddito.xlsx]Foglio1'!$B$4:$B$12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'[tabella di genere reddito.xlsx]Foglio1'!$E$4:$E$12</c:f>
              <c:numCache>
                <c:formatCode>#,##0.00_);\(#,##0.00\)</c:formatCode>
                <c:ptCount val="9"/>
                <c:pt idx="0">
                  <c:v>10569.650000000001</c:v>
                </c:pt>
                <c:pt idx="1">
                  <c:v>10370.64</c:v>
                </c:pt>
                <c:pt idx="2">
                  <c:v>10791.68</c:v>
                </c:pt>
                <c:pt idx="3">
                  <c:v>10873.099999999999</c:v>
                </c:pt>
                <c:pt idx="4">
                  <c:v>10437.84</c:v>
                </c:pt>
                <c:pt idx="5">
                  <c:v>10667.079999999998</c:v>
                </c:pt>
                <c:pt idx="6">
                  <c:v>10778.91</c:v>
                </c:pt>
                <c:pt idx="7">
                  <c:v>10066.349999999999</c:v>
                </c:pt>
                <c:pt idx="8">
                  <c:v>10934.170000000002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03-42E7-91C9-E26203405A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4372736"/>
        <c:axId val="154374912"/>
      </c:barChart>
      <c:lineChart>
        <c:grouping val="standard"/>
        <c:varyColors val="0"/>
        <c:ser>
          <c:idx val="1"/>
          <c:order val="0"/>
          <c:tx>
            <c:strRef>
              <c:f>'[tabella di genere reddito.xlsx]Foglio1'!$D$3</c:f>
              <c:strCache>
                <c:ptCount val="1"/>
                <c:pt idx="0">
                  <c:v>Uomini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'https://comunefirenze-my.sharepoint.com/Users/celli/Desktop/AIMP2021/[pubblicazione_redditi_21.xlsx]REPORT'!$B$787:$B$795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'[tabella di genere reddito.xlsx]Foglio1'!$D$4:$D$12</c:f>
              <c:numCache>
                <c:formatCode>#,##0.00_);\(#,##0.00\)</c:formatCode>
                <c:ptCount val="9"/>
                <c:pt idx="0">
                  <c:v>31096.86</c:v>
                </c:pt>
                <c:pt idx="1">
                  <c:v>30993.439999999999</c:v>
                </c:pt>
                <c:pt idx="2">
                  <c:v>32029.53</c:v>
                </c:pt>
                <c:pt idx="3">
                  <c:v>32304.959999999999</c:v>
                </c:pt>
                <c:pt idx="4">
                  <c:v>31587.84</c:v>
                </c:pt>
                <c:pt idx="5">
                  <c:v>32388.91</c:v>
                </c:pt>
                <c:pt idx="6">
                  <c:v>32716.59</c:v>
                </c:pt>
                <c:pt idx="7">
                  <c:v>31368.62</c:v>
                </c:pt>
                <c:pt idx="8">
                  <c:v>33172.33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03-42E7-91C9-E26203405AE2}"/>
            </c:ext>
          </c:extLst>
        </c:ser>
        <c:ser>
          <c:idx val="0"/>
          <c:order val="1"/>
          <c:tx>
            <c:strRef>
              <c:f>'[tabella di genere reddito.xlsx]Foglio1'!$C$3</c:f>
              <c:strCache>
                <c:ptCount val="1"/>
                <c:pt idx="0">
                  <c:v>Donne</c:v>
                </c:pt>
              </c:strCache>
            </c:strRef>
          </c:tx>
          <c:spPr>
            <a:ln w="28575" cap="rnd">
              <a:solidFill>
                <a:srgbClr val="F7AFE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66FF"/>
              </a:solidFill>
              <a:ln w="9525">
                <a:solidFill>
                  <a:srgbClr val="FF66FF"/>
                </a:solidFill>
              </a:ln>
              <a:effectLst/>
            </c:spPr>
          </c:marker>
          <c:cat>
            <c:numRef>
              <c:f>'https://comunefirenze-my.sharepoint.com/Users/celli/Desktop/AIMP2021/[pubblicazione_redditi_21.xlsx]REPORT'!$B$787:$B$795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'[tabella di genere reddito.xlsx]Foglio1'!$C$4:$C$12</c:f>
              <c:numCache>
                <c:formatCode>#,##0.00_);\(#,##0.00\)</c:formatCode>
                <c:ptCount val="9"/>
                <c:pt idx="0">
                  <c:v>20527.21</c:v>
                </c:pt>
                <c:pt idx="1">
                  <c:v>20622.8</c:v>
                </c:pt>
                <c:pt idx="2">
                  <c:v>21237.85</c:v>
                </c:pt>
                <c:pt idx="3">
                  <c:v>21431.86</c:v>
                </c:pt>
                <c:pt idx="4">
                  <c:v>21150</c:v>
                </c:pt>
                <c:pt idx="5">
                  <c:v>21721.83</c:v>
                </c:pt>
                <c:pt idx="6">
                  <c:v>21937.68</c:v>
                </c:pt>
                <c:pt idx="7">
                  <c:v>21302.27</c:v>
                </c:pt>
                <c:pt idx="8">
                  <c:v>22238.16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903-42E7-91C9-E26203405A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4372736"/>
        <c:axId val="154374912"/>
      </c:lineChart>
      <c:catAx>
        <c:axId val="154372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4374912"/>
        <c:crosses val="autoZero"/>
        <c:auto val="1"/>
        <c:lblAlgn val="ctr"/>
        <c:lblOffset val="100"/>
        <c:noMultiLvlLbl val="0"/>
      </c:catAx>
      <c:valAx>
        <c:axId val="154374912"/>
        <c:scaling>
          <c:orientation val="minMax"/>
          <c:max val="35000"/>
          <c:min val="7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43727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000"/>
              <a:t>Comune di Firenze - Percezione sicurezza camminando per strada nella zona in cui si vive, al buio da soli per genere   </a:t>
            </a:r>
          </a:p>
        </c:rich>
      </c:tx>
      <c:layout>
        <c:manualLayout>
          <c:xMode val="edge"/>
          <c:yMode val="edge"/>
          <c:x val="0.1169844115135191"/>
          <c:y val="4.4887780548628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'[Spoglio.xlsx]Spoglio 2023 pesato eta e sesso'!$J$298</c:f>
              <c:strCache>
                <c:ptCount val="1"/>
                <c:pt idx="0">
                  <c:v>M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0"/>
          <c:cat>
            <c:strRef>
              <c:f>'[Spoglio.xlsx]Spoglio 2023 pesato eta e sesso'!$I$299:$I$304</c:f>
              <c:strCache>
                <c:ptCount val="6"/>
                <c:pt idx="0">
                  <c:v>Molto sicuro/a </c:v>
                </c:pt>
                <c:pt idx="1">
                  <c:v>Abbastanza sicuro/a </c:v>
                </c:pt>
                <c:pt idx="2">
                  <c:v>Poco sicuro/a</c:v>
                </c:pt>
                <c:pt idx="3">
                  <c:v>Per niente sicuro/a</c:v>
                </c:pt>
                <c:pt idx="4">
                  <c:v>Non esco mai da solo/a</c:v>
                </c:pt>
                <c:pt idx="5">
                  <c:v>Non esco mai</c:v>
                </c:pt>
              </c:strCache>
            </c:strRef>
          </c:cat>
          <c:val>
            <c:numRef>
              <c:f>'[Spoglio.xlsx]Spoglio 2023 pesato eta e sesso'!$J$299:$J$304</c:f>
              <c:numCache>
                <c:formatCode>0.0</c:formatCode>
                <c:ptCount val="6"/>
                <c:pt idx="0">
                  <c:v>6.915307869091702</c:v>
                </c:pt>
                <c:pt idx="1">
                  <c:v>41.004657760319702</c:v>
                </c:pt>
                <c:pt idx="2">
                  <c:v>32.453132565450744</c:v>
                </c:pt>
                <c:pt idx="3">
                  <c:v>12.085353628347551</c:v>
                </c:pt>
                <c:pt idx="4">
                  <c:v>4.0106248763954531</c:v>
                </c:pt>
                <c:pt idx="5">
                  <c:v>3.530923300394853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C2-4FFD-A127-7E7D1707DD25}"/>
            </c:ext>
          </c:extLst>
        </c:ser>
        <c:ser>
          <c:idx val="1"/>
          <c:order val="1"/>
          <c:tx>
            <c:strRef>
              <c:f>'[Spoglio.xlsx]Spoglio 2023 pesato eta e sesso'!$K$298</c:f>
              <c:strCache>
                <c:ptCount val="1"/>
                <c:pt idx="0">
                  <c:v>F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cat>
            <c:strRef>
              <c:f>'[Spoglio.xlsx]Spoglio 2023 pesato eta e sesso'!$I$299:$I$304</c:f>
              <c:strCache>
                <c:ptCount val="6"/>
                <c:pt idx="0">
                  <c:v>Molto sicuro/a </c:v>
                </c:pt>
                <c:pt idx="1">
                  <c:v>Abbastanza sicuro/a </c:v>
                </c:pt>
                <c:pt idx="2">
                  <c:v>Poco sicuro/a</c:v>
                </c:pt>
                <c:pt idx="3">
                  <c:v>Per niente sicuro/a</c:v>
                </c:pt>
                <c:pt idx="4">
                  <c:v>Non esco mai da solo/a</c:v>
                </c:pt>
                <c:pt idx="5">
                  <c:v>Non esco mai</c:v>
                </c:pt>
              </c:strCache>
            </c:strRef>
          </c:cat>
          <c:val>
            <c:numRef>
              <c:f>'[Spoglio.xlsx]Spoglio 2023 pesato eta e sesso'!$K$299:$K$304</c:f>
              <c:numCache>
                <c:formatCode>0.0</c:formatCode>
                <c:ptCount val="6"/>
                <c:pt idx="0">
                  <c:v>3.2489610192450389</c:v>
                </c:pt>
                <c:pt idx="1">
                  <c:v>24.715599848597904</c:v>
                </c:pt>
                <c:pt idx="2">
                  <c:v>32.261567387588499</c:v>
                </c:pt>
                <c:pt idx="3">
                  <c:v>22.428946577904398</c:v>
                </c:pt>
                <c:pt idx="4">
                  <c:v>13.882010312139096</c:v>
                </c:pt>
                <c:pt idx="5">
                  <c:v>3.3019282625375825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C2-4FFD-A127-7E7D1707DD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954270127"/>
        <c:axId val="954270959"/>
      </c:barChart>
      <c:catAx>
        <c:axId val="9542701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54270959"/>
        <c:crosses val="autoZero"/>
        <c:auto val="1"/>
        <c:lblAlgn val="ctr"/>
        <c:lblOffset val="100"/>
        <c:noMultiLvlLbl val="0"/>
      </c:catAx>
      <c:valAx>
        <c:axId val="954270959"/>
        <c:scaling>
          <c:orientation val="minMax"/>
          <c:max val="60"/>
        </c:scaling>
        <c:delete val="0"/>
        <c:axPos val="b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542701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29/03/2024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242" y="6030526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86130C3-2C89-42BC-B4AE-AFBD187C6F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36" y="56940"/>
            <a:ext cx="4065527" cy="573587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424A422-6092-4661-BDDA-3CC1FE6F1DD3}"/>
              </a:ext>
            </a:extLst>
          </p:cNvPr>
          <p:cNvSpPr txBox="1"/>
          <p:nvPr userDrawn="1"/>
        </p:nvSpPr>
        <p:spPr>
          <a:xfrm>
            <a:off x="-1" y="714138"/>
            <a:ext cx="12192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  <a:p>
            <a:pPr algn="ctr">
              <a:spcAft>
                <a:spcPts val="0"/>
              </a:spcAft>
            </a:pPr>
            <a:r>
              <a:rPr lang="it-IT" sz="1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 Statistica per la misurazione del valore pubblico e per la programmazione e valutazione delle politiche locali</a:t>
            </a:r>
          </a:p>
          <a:p>
            <a:pPr algn="ctr">
              <a:spcAft>
                <a:spcPts val="0"/>
              </a:spcAft>
            </a:pPr>
            <a:r>
              <a:rPr lang="it-IT" sz="1200" b="0" i="0" u="none" strike="noStrike" baseline="0" dirty="0">
                <a:solidFill>
                  <a:srgbClr val="E6002D"/>
                </a:solidFill>
                <a:effectLst/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11</a:t>
            </a:r>
            <a:r>
              <a:rPr lang="it-IT" sz="1200" b="0" i="0" u="none" strike="noStrike" baseline="0" dirty="0">
                <a:solidFill>
                  <a:srgbClr val="E6002D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 12 aprile 2024 – Cappella Farnese – Palazzo d’Accursio, Bologna</a:t>
            </a:r>
            <a:endParaRPr lang="it-IT" sz="1200" b="0" dirty="0">
              <a:solidFill>
                <a:srgbClr val="E6002D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16B21584-D917-4929-B1CC-AF63B37EC8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26" y="6025513"/>
            <a:ext cx="156468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859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158216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0625194-F8A9-41B6-AD77-33E129EBDDC1}"/>
              </a:ext>
            </a:extLst>
          </p:cNvPr>
          <p:cNvSpPr txBox="1"/>
          <p:nvPr userDrawn="1"/>
        </p:nvSpPr>
        <p:spPr>
          <a:xfrm>
            <a:off x="3453246" y="6447066"/>
            <a:ext cx="528550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5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57F19B5F-49BE-4DD5-86AC-B43E308905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78" y="6333858"/>
            <a:ext cx="967475" cy="504000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FD223DDD-4CF3-4AD6-96B4-BEF98E3972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85879"/>
            <a:ext cx="2724255" cy="3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29/03/2024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5943"/>
            <a:ext cx="9144000" cy="1394019"/>
          </a:xfrm>
        </p:spPr>
        <p:txBody>
          <a:bodyPr/>
          <a:lstStyle/>
          <a:p>
            <a:r>
              <a:rPr lang="it-IT" dirty="0"/>
              <a:t>Il bilancio di genere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z="1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'impatto delle politiche pubbliche sulle diseguaglianze di genere</a:t>
            </a:r>
          </a:p>
          <a:p>
            <a:endParaRPr lang="it-IT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it-IT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1400" dirty="0">
                <a:solidFill>
                  <a:srgbClr val="000000"/>
                </a:solidFill>
                <a:latin typeface="Arial" panose="020B0604020202020204" pitchFamily="34" charset="0"/>
              </a:rPr>
              <a:t>di Paola Balzamo e Francesca Crescioli (Comune di Firenze)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bilancio di genere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D6962E-6E07-471A-AD96-5C1504B5F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Definizione del  Ministero Economia e Finanze: </a:t>
            </a:r>
          </a:p>
          <a:p>
            <a:pPr marL="0" indent="0" algn="just">
              <a:buNone/>
            </a:pPr>
            <a:r>
              <a:rPr lang="it-IT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“Il bilancio di genere è uno strumento che mira a realizzare una maggiore trasparenza sulla destinazione delle risorse di bilancio e sul loro impatto su uomini e donne. Uomini e donne sono, infatti, influenzati diversamente dalle decisioni di bilancio non solo per via di specifiche politiche, ma anche in relazione alle loro diverse situazioni socioeconomiche, ai bisogni individuali e ai comportamenti sociali. Le modalità secondo cui essi fruiscono dei beni e servizi pubblici e sono colpiti dall’imposizione fiscale possono essere differenziate, anche in presenza di interventi universalistici e non mirati a un genere in particolare.” (MEF, 2021). </a:t>
            </a:r>
          </a:p>
          <a:p>
            <a:pPr marL="0" indent="0" algn="just">
              <a:buNone/>
            </a:pPr>
            <a:r>
              <a:rPr lang="it-IT" sz="1800" b="1" u="sng" dirty="0">
                <a:cs typeface="Times New Roman" panose="02020603050405020304" pitchFamily="18" charset="0"/>
              </a:rPr>
              <a:t>Obiettivi:</a:t>
            </a:r>
          </a:p>
          <a:p>
            <a:r>
              <a:rPr lang="it-IT" sz="1800" dirty="0"/>
              <a:t>Offrire agli amministratori un primo strumento per valutare il diverso impatto della politica di bilancio sulle donne e sugli uomini in termini di denaro, servizi, tempo e lavoro non retribuito, nella consapevolezza della diversità dei loro bisogni individuali, dei loro comportamenti sociali e delle loro situazioni socioeconomiche.</a:t>
            </a:r>
          </a:p>
          <a:p>
            <a:r>
              <a:rPr lang="it-IT" sz="1800" dirty="0"/>
              <a:t>Perseguire la parità di genere tramite le politiche pubbliche, ridefinendo e ricollocando conseguentemente le risorse, tenendo conto anche dell'andamento degli indicatori di benessere equo e sostenibile.</a:t>
            </a:r>
          </a:p>
          <a:p>
            <a:r>
              <a:rPr lang="it-IT" sz="1800" dirty="0"/>
              <a:t>miglioramento delle condizioni di vita di cittadine e cittadini </a:t>
            </a:r>
          </a:p>
          <a:p>
            <a:r>
              <a:rPr lang="it-IT" sz="1800" dirty="0"/>
              <a:t>trasparenza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Analisi del contesto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C2465-64EC-4FC3-A160-C73D30F6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>
                <a:effectLst/>
                <a:latin typeface="Calibri" panose="020F0502020204030204" pitchFamily="34" charset="0"/>
                <a:ea typeface="Karbon"/>
                <a:cs typeface="Calibri" panose="020F0502020204030204" pitchFamily="34" charset="0"/>
              </a:rPr>
              <a:t>Il bilancio del Comune di Firenze in una prospettiva di genere si struttura con una serie di dati che fotografano il quadro di insieme e danno l’idea del gap che esiste tra uomini e donne. </a:t>
            </a:r>
          </a:p>
          <a:p>
            <a:pPr marL="0" indent="0">
              <a:buNone/>
            </a:pP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 le tematiche analizzate:</a:t>
            </a:r>
          </a:p>
          <a:p>
            <a:r>
              <a:rPr lang="it-IT" sz="2000" dirty="0"/>
              <a:t>Aspetti demografici</a:t>
            </a:r>
          </a:p>
          <a:p>
            <a:r>
              <a:rPr lang="it-IT" sz="2000" dirty="0"/>
              <a:t>Istruzioni</a:t>
            </a:r>
          </a:p>
          <a:p>
            <a:r>
              <a:rPr lang="it-IT" sz="2000" dirty="0"/>
              <a:t>Lavoro</a:t>
            </a:r>
          </a:p>
          <a:p>
            <a:r>
              <a:rPr lang="it-IT" sz="2000" dirty="0"/>
              <a:t>Redditi</a:t>
            </a:r>
          </a:p>
          <a:p>
            <a:r>
              <a:rPr lang="it-IT" sz="2000" dirty="0"/>
              <a:t>Aspetti della vita sociale</a:t>
            </a:r>
          </a:p>
        </p:txBody>
      </p: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Utilità per le amministrazioni/esempi di applicazione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BCFCB5A-FAB7-D8BA-0D05-D4AC5626A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1447801"/>
            <a:ext cx="11906249" cy="4729162"/>
          </a:xfrm>
        </p:spPr>
        <p:txBody>
          <a:bodyPr>
            <a:normAutofit/>
          </a:bodyPr>
          <a:lstStyle/>
          <a:p>
            <a:r>
              <a:rPr lang="it-IT" dirty="0"/>
              <a:t>Impostare sostegni economici</a:t>
            </a:r>
          </a:p>
          <a:p>
            <a:endParaRPr lang="it-IT" sz="1800" dirty="0">
              <a:solidFill>
                <a:prstClr val="black"/>
              </a:solidFill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1800" dirty="0">
              <a:solidFill>
                <a:prstClr val="black"/>
              </a:solidFill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1800" dirty="0">
              <a:solidFill>
                <a:prstClr val="black"/>
              </a:solidFill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52AA15CA-856A-489D-B8D1-F319F022B2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247758"/>
              </p:ext>
            </p:extLst>
          </p:nvPr>
        </p:nvGraphicFramePr>
        <p:xfrm>
          <a:off x="6173158" y="1530049"/>
          <a:ext cx="4657030" cy="2800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24A0A38A-FA30-CB6A-A3A8-DDDE2FAADF88}"/>
              </a:ext>
            </a:extLst>
          </p:cNvPr>
          <p:cNvSpPr txBox="1"/>
          <p:nvPr/>
        </p:nvSpPr>
        <p:spPr>
          <a:xfrm>
            <a:off x="5638800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2331C75-1352-B5E1-9BFC-E9C9B6E09E47}"/>
              </a:ext>
            </a:extLst>
          </p:cNvPr>
          <p:cNvSpPr txBox="1"/>
          <p:nvPr/>
        </p:nvSpPr>
        <p:spPr>
          <a:xfrm>
            <a:off x="6199821" y="4331038"/>
            <a:ext cx="56883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Rilevazione campionaria 2021: la capacità di affrontare le spese necessarie come la manutenzione della casa, manutenzione dell’automobile, spese per trasporti e spese per la salute. Il 5,1% delle donne e il 4,8% degli uomini dichiara che prima riusciva ad affrontare queste spese mentre ora non riesce più mentre il 26,5% delle donne e il 22,0% degli uomini dichiara di affrontare queste spese anche se con maggiore difficoltà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CB54132-B671-5883-49F7-B09328632641}"/>
              </a:ext>
            </a:extLst>
          </p:cNvPr>
          <p:cNvSpPr txBox="1"/>
          <p:nvPr/>
        </p:nvSpPr>
        <p:spPr>
          <a:xfrm>
            <a:off x="309243" y="2047071"/>
            <a:ext cx="5262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it-IT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Serie storica del reddito totale medio per genere e differenza fra uomini e donne. Periodo 2013-2021*.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B3B898D0-167B-45B1-A361-10AC2522E0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3107898"/>
              </p:ext>
            </p:extLst>
          </p:nvPr>
        </p:nvGraphicFramePr>
        <p:xfrm>
          <a:off x="232176" y="2756715"/>
          <a:ext cx="5760000" cy="300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EEB09CD-B397-99FC-47F8-D1BB4CD602B7}"/>
              </a:ext>
            </a:extLst>
          </p:cNvPr>
          <p:cNvSpPr txBox="1"/>
          <p:nvPr/>
        </p:nvSpPr>
        <p:spPr>
          <a:xfrm>
            <a:off x="303849" y="5758635"/>
            <a:ext cx="43020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*2021 dati in fase di pubblicazione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8B98DC4D-45F1-C9CA-18E6-34C5A8F36280}"/>
              </a:ext>
            </a:extLst>
          </p:cNvPr>
          <p:cNvSpPr txBox="1"/>
          <p:nvPr/>
        </p:nvSpPr>
        <p:spPr>
          <a:xfrm>
            <a:off x="10830188" y="1770077"/>
            <a:ext cx="13082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0" fontAlgn="base" hangingPunct="0"/>
            <a:r>
              <a:rPr lang="it-IT" sz="1000" kern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 Prima non riuscivo, adesso nemmeno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fontAlgn="base" hangingPunct="0"/>
            <a:r>
              <a:rPr lang="it-IT" sz="1000" kern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 Prima non riuscivo, adesso sì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fontAlgn="base" hangingPunct="0"/>
            <a:r>
              <a:rPr lang="it-IT" sz="1000" kern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 Prima riuscivo, adesso no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fontAlgn="base" hangingPunct="0"/>
            <a:r>
              <a:rPr lang="it-IT" sz="1000" kern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 Prima riuscivo e anche adesso, ma meglio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fontAlgn="base" hangingPunct="0"/>
            <a:r>
              <a:rPr lang="it-IT" sz="1000" kern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 Prima riuscivo e anche adesso, ma peggio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fontAlgn="base" hangingPunct="0"/>
            <a:r>
              <a:rPr lang="it-IT" sz="1000" kern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 Prima riuscivo e anche adesso allo stesso modo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Utilità per le amministrazioni/esempi di applicazione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C4FBCD9-1759-D2EF-6963-36C0C9B57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1049000" cy="4697395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it-IT" dirty="0"/>
              <a:t>Impostare politiche sicurezza</a:t>
            </a: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it-IT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Da un’indagine </a:t>
            </a:r>
            <a:r>
              <a:rPr lang="it-IT" sz="1800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condotta a fine 2023 sulla </a:t>
            </a:r>
            <a:r>
              <a:rPr lang="it-IT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percezione della sicurezza nella città di Firenze dalla quale è emerso che: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026FF2C-4B89-1C76-E555-A11AC6190FAC}"/>
              </a:ext>
            </a:extLst>
          </p:cNvPr>
          <p:cNvSpPr txBox="1"/>
          <p:nvPr/>
        </p:nvSpPr>
        <p:spPr>
          <a:xfrm>
            <a:off x="6515100" y="2895599"/>
            <a:ext cx="5146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Le donne sono più sensibili, ovvero ritengono più diffusi rispetto agli uomini i fenomeni che riguardano le persone tipo scippi, rapine, molestie personali, ubriachezza molesta e accattonaggio molesto. Questi nel complesso non sono fra i fenomeni percepiti come più frequenti in città ma presentano una maggiore scarto nella percezione fra i generi</a:t>
            </a:r>
            <a:r>
              <a:rPr lang="it-IT" sz="180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it-IT" dirty="0"/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6E9A730D-A160-4EBB-90CD-21AC595953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420381"/>
              </p:ext>
            </p:extLst>
          </p:nvPr>
        </p:nvGraphicFramePr>
        <p:xfrm>
          <a:off x="723900" y="2726266"/>
          <a:ext cx="5565140" cy="313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564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Times New Roman</vt:lpstr>
      <vt:lpstr>Tema di Office</vt:lpstr>
      <vt:lpstr>Il bilancio di genere</vt:lpstr>
      <vt:lpstr>Il bilancio di genere</vt:lpstr>
      <vt:lpstr>Analisi del contesto</vt:lpstr>
      <vt:lpstr>Utilità per le amministrazioni/esempi di applicazione</vt:lpstr>
      <vt:lpstr>Utilità per le amministrazioni/esempi di applicazione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12</cp:revision>
  <dcterms:created xsi:type="dcterms:W3CDTF">2022-04-03T16:23:48Z</dcterms:created>
  <dcterms:modified xsi:type="dcterms:W3CDTF">2024-04-02T09:12:13Z</dcterms:modified>
</cp:coreProperties>
</file>