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2" autoAdjust="0"/>
  </p:normalViewPr>
  <p:slideViewPr>
    <p:cSldViewPr snapToGrid="0">
      <p:cViewPr varScale="1">
        <p:scale>
          <a:sx n="110" d="100"/>
          <a:sy n="110" d="100"/>
        </p:scale>
        <p:origin x="197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80110" y="254001"/>
            <a:ext cx="10016490" cy="1206500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Fare clic per modificare il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0110" y="1868010"/>
            <a:ext cx="11041380" cy="6779739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B8556B77-D1F7-46FD-A1A2-70E73AA5B6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2387" y="9065846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021888D-3222-4E7A-BB3B-BD66F4816CB9}"/>
              </a:ext>
            </a:extLst>
          </p:cNvPr>
          <p:cNvSpPr txBox="1"/>
          <p:nvPr userDrawn="1"/>
        </p:nvSpPr>
        <p:spPr>
          <a:xfrm>
            <a:off x="11092388" y="254001"/>
            <a:ext cx="1163112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sz="2000" dirty="0"/>
              <a:t>QR Code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F52EF6F3-65FC-4DAF-A1C5-B260350629EC}"/>
              </a:ext>
            </a:extLst>
          </p:cNvPr>
          <p:cNvSpPr/>
          <p:nvPr userDrawn="1"/>
        </p:nvSpPr>
        <p:spPr>
          <a:xfrm>
            <a:off x="0" y="1584143"/>
            <a:ext cx="12801600" cy="179344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E5B6D272-ABB1-4786-9154-78B8CB1C5FA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9061200"/>
            <a:ext cx="3249559" cy="540000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1E0FF1B-08F1-42EE-8E9F-26ED4A5B16C7}"/>
              </a:ext>
            </a:extLst>
          </p:cNvPr>
          <p:cNvSpPr txBox="1"/>
          <p:nvPr userDrawn="1"/>
        </p:nvSpPr>
        <p:spPr>
          <a:xfrm>
            <a:off x="983673" y="9064785"/>
            <a:ext cx="10834255" cy="530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14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  <a:p>
            <a:pPr algn="ctr">
              <a:spcAft>
                <a:spcPts val="300"/>
              </a:spcAft>
            </a:pPr>
            <a:r>
              <a:rPr lang="it-IT" sz="1200" b="0" i="0" u="none" strike="noStrike" baseline="0" dirty="0">
                <a:solidFill>
                  <a:srgbClr val="0092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e 16 giugno 2023 – Museo Archeologico, OLBIA</a:t>
            </a:r>
            <a:endParaRPr lang="it-IT" sz="1200" dirty="0">
              <a:solidFill>
                <a:srgbClr val="0092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29DAD54-0C16-44A9-91B8-1F47941A9DB5}"/>
              </a:ext>
            </a:extLst>
          </p:cNvPr>
          <p:cNvSpPr/>
          <p:nvPr userDrawn="1"/>
        </p:nvSpPr>
        <p:spPr>
          <a:xfrm>
            <a:off x="-1" y="8897508"/>
            <a:ext cx="12801600" cy="36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0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70D4C-952A-43E5-B2A8-123CC1D5DD70}" type="datetimeFigureOut">
              <a:rPr lang="it-IT" smtClean="0"/>
              <a:t>03/05/2023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DB49-E40C-45CA-A59F-CCB037DE1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08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55AABA-256E-460D-A774-B9A160E95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A2AB46-9C92-460C-AE32-4C130D16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9878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Formato A3 (297x420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Lucida Sans</vt:lpstr>
      <vt:lpstr>Tahoma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2</cp:revision>
  <dcterms:created xsi:type="dcterms:W3CDTF">2022-04-03T16:25:45Z</dcterms:created>
  <dcterms:modified xsi:type="dcterms:W3CDTF">2023-05-03T16:32:36Z</dcterms:modified>
</cp:coreProperties>
</file>