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62" d="100"/>
          <a:sy n="162" d="100"/>
        </p:scale>
        <p:origin x="184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03/05/2023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03/05/2023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D9B91-1F29-4A7F-9EAA-F52A7C36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Lucida Sans</vt:lpstr>
      <vt:lpstr>Tahoma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3</cp:revision>
  <dcterms:created xsi:type="dcterms:W3CDTF">2022-04-03T16:23:48Z</dcterms:created>
  <dcterms:modified xsi:type="dcterms:W3CDTF">2023-05-03T16:33:37Z</dcterms:modified>
</cp:coreProperties>
</file>