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emovePersonalInfoOnSave="1" saveSubsetFonts="1">
  <p:sldMasterIdLst>
    <p:sldMasterId id="2147483648" r:id="rId1"/>
  </p:sldMasterIdLst>
  <p:notesMasterIdLst>
    <p:notesMasterId r:id="rId49"/>
  </p:notesMasterIdLst>
  <p:handoutMasterIdLst>
    <p:handoutMasterId r:id="rId50"/>
  </p:handoutMasterIdLst>
  <p:sldIdLst>
    <p:sldId id="256" r:id="rId2"/>
    <p:sldId id="423" r:id="rId3"/>
    <p:sldId id="405" r:id="rId4"/>
    <p:sldId id="406" r:id="rId5"/>
    <p:sldId id="407" r:id="rId6"/>
    <p:sldId id="408" r:id="rId7"/>
    <p:sldId id="409" r:id="rId8"/>
    <p:sldId id="437" r:id="rId9"/>
    <p:sldId id="440" r:id="rId10"/>
    <p:sldId id="443" r:id="rId11"/>
    <p:sldId id="442" r:id="rId12"/>
    <p:sldId id="438" r:id="rId13"/>
    <p:sldId id="439" r:id="rId14"/>
    <p:sldId id="441" r:id="rId15"/>
    <p:sldId id="444" r:id="rId16"/>
    <p:sldId id="445" r:id="rId17"/>
    <p:sldId id="424" r:id="rId18"/>
    <p:sldId id="403" r:id="rId19"/>
    <p:sldId id="425" r:id="rId20"/>
    <p:sldId id="433" r:id="rId21"/>
    <p:sldId id="426" r:id="rId22"/>
    <p:sldId id="427" r:id="rId23"/>
    <p:sldId id="428" r:id="rId24"/>
    <p:sldId id="429" r:id="rId25"/>
    <p:sldId id="430" r:id="rId26"/>
    <p:sldId id="431" r:id="rId27"/>
    <p:sldId id="432" r:id="rId28"/>
    <p:sldId id="411" r:id="rId29"/>
    <p:sldId id="435" r:id="rId30"/>
    <p:sldId id="434" r:id="rId31"/>
    <p:sldId id="453" r:id="rId32"/>
    <p:sldId id="454" r:id="rId33"/>
    <p:sldId id="455" r:id="rId34"/>
    <p:sldId id="456" r:id="rId35"/>
    <p:sldId id="457" r:id="rId36"/>
    <p:sldId id="458" r:id="rId37"/>
    <p:sldId id="459" r:id="rId38"/>
    <p:sldId id="460" r:id="rId39"/>
    <p:sldId id="461" r:id="rId40"/>
    <p:sldId id="462" r:id="rId41"/>
    <p:sldId id="463" r:id="rId42"/>
    <p:sldId id="464" r:id="rId43"/>
    <p:sldId id="446" r:id="rId44"/>
    <p:sldId id="449" r:id="rId45"/>
    <p:sldId id="450" r:id="rId46"/>
    <p:sldId id="451" r:id="rId47"/>
    <p:sldId id="452" r:id="rId48"/>
  </p:sldIdLst>
  <p:sldSz cx="9144000" cy="5143500" type="screen16x9"/>
  <p:notesSz cx="6797675" cy="9926638"/>
  <p:defaultTextStyle>
    <a:defPPr>
      <a:defRPr lang="it-IT"/>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21" autoAdjust="0"/>
    <p:restoredTop sz="94660" autoAdjust="0"/>
  </p:normalViewPr>
  <p:slideViewPr>
    <p:cSldViewPr>
      <p:cViewPr>
        <p:scale>
          <a:sx n="110" d="100"/>
          <a:sy n="110" d="100"/>
        </p:scale>
        <p:origin x="-72" y="-72"/>
      </p:cViewPr>
      <p:guideLst>
        <p:guide orient="horz" pos="1620"/>
        <p:guide pos="2880"/>
      </p:guideLst>
    </p:cSldViewPr>
  </p:slideViewPr>
  <p:outlineViewPr>
    <p:cViewPr>
      <p:scale>
        <a:sx n="33" d="100"/>
        <a:sy n="33" d="100"/>
      </p:scale>
      <p:origin x="0" y="3528"/>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2904220-1D0D-410F-8855-05FAA7A69108}" type="doc">
      <dgm:prSet loTypeId="urn:microsoft.com/office/officeart/2005/8/layout/process1" loCatId="process" qsTypeId="urn:microsoft.com/office/officeart/2005/8/quickstyle/simple3" qsCatId="simple" csTypeId="urn:microsoft.com/office/officeart/2005/8/colors/colorful1" csCatId="colorful" phldr="1"/>
      <dgm:spPr/>
    </dgm:pt>
    <dgm:pt modelId="{E4805337-C86D-401E-9A9C-418D14AEFAA1}">
      <dgm:prSet phldrT="[Testo]" custT="1"/>
      <dgm:spPr/>
      <dgm:t>
        <a:bodyPr/>
        <a:lstStyle/>
        <a:p>
          <a:r>
            <a:rPr lang="it-IT" sz="1100" b="1" dirty="0" smtClean="0"/>
            <a:t>Istituzione dell’ANPR:</a:t>
          </a:r>
        </a:p>
        <a:p>
          <a:r>
            <a:rPr lang="it-IT" sz="1050" dirty="0" smtClean="0"/>
            <a:t>L’ANPR viene popolata centralmente con i dati dell’INA e dell’AIRE. </a:t>
          </a:r>
        </a:p>
        <a:p>
          <a:r>
            <a:rPr lang="it-IT" sz="1050" dirty="0" smtClean="0"/>
            <a:t>I comuni aggiornano l’ANPR e notificano gli eventi anagrafici agli enti centrali per il tramite del SAIA.</a:t>
          </a:r>
        </a:p>
        <a:p>
          <a:r>
            <a:rPr lang="it-IT" sz="1050" dirty="0" smtClean="0"/>
            <a:t>Viene introdotto il nuovo sistema di sicurezza in sostituzione del backbone.</a:t>
          </a:r>
        </a:p>
        <a:p>
          <a:endParaRPr lang="it-IT" sz="1100" dirty="0" smtClean="0"/>
        </a:p>
      </dgm:t>
    </dgm:pt>
    <dgm:pt modelId="{6947D7CB-AD96-480F-99E8-FF029F66C55D}" type="parTrans" cxnId="{4BBD4F3C-F283-4ED6-80CF-C87806C99691}">
      <dgm:prSet/>
      <dgm:spPr/>
      <dgm:t>
        <a:bodyPr/>
        <a:lstStyle/>
        <a:p>
          <a:endParaRPr lang="it-IT"/>
        </a:p>
      </dgm:t>
    </dgm:pt>
    <dgm:pt modelId="{2AF11DE3-D7AB-4FE8-AB50-0D6E6615CEFC}" type="sibTrans" cxnId="{4BBD4F3C-F283-4ED6-80CF-C87806C99691}">
      <dgm:prSet custT="1"/>
      <dgm:spPr/>
      <dgm:t>
        <a:bodyPr/>
        <a:lstStyle/>
        <a:p>
          <a:endParaRPr lang="it-IT" sz="1000" dirty="0"/>
        </a:p>
      </dgm:t>
    </dgm:pt>
    <dgm:pt modelId="{FAD052FE-68B6-450D-B0FC-A49CAF2BEFF7}">
      <dgm:prSet phldrT="[Testo]" custT="1"/>
      <dgm:spPr/>
      <dgm:t>
        <a:bodyPr/>
        <a:lstStyle/>
        <a:p>
          <a:r>
            <a:rPr lang="it-IT" sz="1100" b="1" dirty="0" smtClean="0"/>
            <a:t>Transitorio:</a:t>
          </a:r>
        </a:p>
        <a:p>
          <a:r>
            <a:rPr lang="it-IT" sz="1100" dirty="0" smtClean="0"/>
            <a:t>Si da avvio alla fase di sperimentazione dell’infrastruttura centrale propedeutica al subentro dell’ANPR alle APR.</a:t>
          </a:r>
        </a:p>
        <a:p>
          <a:r>
            <a:rPr lang="it-IT" sz="1100" dirty="0" smtClean="0"/>
            <a:t>Coesistenza di Comuni APR e Comuni ANPR.</a:t>
          </a:r>
        </a:p>
        <a:p>
          <a:r>
            <a:rPr lang="it-IT" sz="1100" dirty="0" smtClean="0"/>
            <a:t>L’anagrafe nazionale mette a disposizione dei comuni i servizi di Registrazione, Variazione, Cancellazione   consultazione e certificazione dei propri dati anagrafici. </a:t>
          </a:r>
          <a:endParaRPr lang="it-IT" sz="1100" dirty="0"/>
        </a:p>
      </dgm:t>
    </dgm:pt>
    <dgm:pt modelId="{71BEED1E-BC17-4A04-9A6B-626C8486F99F}" type="parTrans" cxnId="{C6BBBB4F-7180-4444-A498-F77BAF4DE149}">
      <dgm:prSet/>
      <dgm:spPr/>
      <dgm:t>
        <a:bodyPr/>
        <a:lstStyle/>
        <a:p>
          <a:endParaRPr lang="it-IT"/>
        </a:p>
      </dgm:t>
    </dgm:pt>
    <dgm:pt modelId="{53BBFB60-472F-4650-AE6C-09D97888159D}" type="sibTrans" cxnId="{C6BBBB4F-7180-4444-A498-F77BAF4DE149}">
      <dgm:prSet custT="1"/>
      <dgm:spPr/>
      <dgm:t>
        <a:bodyPr/>
        <a:lstStyle/>
        <a:p>
          <a:endParaRPr lang="it-IT" sz="1000" dirty="0"/>
        </a:p>
      </dgm:t>
    </dgm:pt>
    <dgm:pt modelId="{88CADF3D-CF0D-4FA1-9EEE-8C05E193B1EA}">
      <dgm:prSet phldrT="[Testo]" custT="1"/>
      <dgm:spPr/>
      <dgm:t>
        <a:bodyPr/>
        <a:lstStyle/>
        <a:p>
          <a:r>
            <a:rPr lang="it-IT" sz="1100" b="1" dirty="0" smtClean="0"/>
            <a:t>ANPR a regime:</a:t>
          </a:r>
        </a:p>
        <a:p>
          <a:r>
            <a:rPr lang="it-IT" sz="1100" dirty="0" smtClean="0"/>
            <a:t>I dati anagrafici certificati risiedono esclusivamente nell’anagrafe nazionale. E’ l’ANPR la banca dati di riferimento delle informazioni anagrafiche certificate dei cittadini validate dai Comuni </a:t>
          </a:r>
          <a:endParaRPr lang="it-IT" sz="1100" dirty="0"/>
        </a:p>
      </dgm:t>
    </dgm:pt>
    <dgm:pt modelId="{DC287B9D-C37F-4DE6-866B-A6E180151E58}" type="parTrans" cxnId="{64C04D27-91D9-439D-92E9-E818A8057745}">
      <dgm:prSet/>
      <dgm:spPr/>
      <dgm:t>
        <a:bodyPr/>
        <a:lstStyle/>
        <a:p>
          <a:endParaRPr lang="it-IT"/>
        </a:p>
      </dgm:t>
    </dgm:pt>
    <dgm:pt modelId="{702A6598-C191-430E-B57C-0F7005B9A404}" type="sibTrans" cxnId="{64C04D27-91D9-439D-92E9-E818A8057745}">
      <dgm:prSet/>
      <dgm:spPr/>
      <dgm:t>
        <a:bodyPr/>
        <a:lstStyle/>
        <a:p>
          <a:endParaRPr lang="it-IT"/>
        </a:p>
      </dgm:t>
    </dgm:pt>
    <dgm:pt modelId="{638C2066-5BD1-46BF-9545-C8279DF8FA98}" type="pres">
      <dgm:prSet presAssocID="{12904220-1D0D-410F-8855-05FAA7A69108}" presName="Name0" presStyleCnt="0">
        <dgm:presLayoutVars>
          <dgm:dir/>
          <dgm:resizeHandles val="exact"/>
        </dgm:presLayoutVars>
      </dgm:prSet>
      <dgm:spPr/>
    </dgm:pt>
    <dgm:pt modelId="{BD86ADB8-99FC-438E-8259-60BC433143F5}" type="pres">
      <dgm:prSet presAssocID="{E4805337-C86D-401E-9A9C-418D14AEFAA1}" presName="node" presStyleLbl="node1" presStyleIdx="0" presStyleCnt="3" custScaleY="348922" custLinFactNeighborX="-34144" custLinFactNeighborY="-3635">
        <dgm:presLayoutVars>
          <dgm:bulletEnabled val="1"/>
        </dgm:presLayoutVars>
      </dgm:prSet>
      <dgm:spPr/>
      <dgm:t>
        <a:bodyPr/>
        <a:lstStyle/>
        <a:p>
          <a:endParaRPr lang="it-IT"/>
        </a:p>
      </dgm:t>
    </dgm:pt>
    <dgm:pt modelId="{38E1AF95-CAF3-424E-B303-D9EF5B85AB92}" type="pres">
      <dgm:prSet presAssocID="{2AF11DE3-D7AB-4FE8-AB50-0D6E6615CEFC}" presName="sibTrans" presStyleLbl="sibTrans2D1" presStyleIdx="0" presStyleCnt="2"/>
      <dgm:spPr/>
      <dgm:t>
        <a:bodyPr/>
        <a:lstStyle/>
        <a:p>
          <a:endParaRPr lang="it-IT"/>
        </a:p>
      </dgm:t>
    </dgm:pt>
    <dgm:pt modelId="{4DE52D1F-978D-45A2-8E9B-D85721CBE2F2}" type="pres">
      <dgm:prSet presAssocID="{2AF11DE3-D7AB-4FE8-AB50-0D6E6615CEFC}" presName="connectorText" presStyleLbl="sibTrans2D1" presStyleIdx="0" presStyleCnt="2"/>
      <dgm:spPr/>
      <dgm:t>
        <a:bodyPr/>
        <a:lstStyle/>
        <a:p>
          <a:endParaRPr lang="it-IT"/>
        </a:p>
      </dgm:t>
    </dgm:pt>
    <dgm:pt modelId="{D9D5FF81-4F2B-42FE-B55F-F035627911DE}" type="pres">
      <dgm:prSet presAssocID="{FAD052FE-68B6-450D-B0FC-A49CAF2BEFF7}" presName="node" presStyleLbl="node1" presStyleIdx="1" presStyleCnt="3" custScaleY="348922" custLinFactNeighborX="-42736" custLinFactNeighborY="-3635">
        <dgm:presLayoutVars>
          <dgm:bulletEnabled val="1"/>
        </dgm:presLayoutVars>
      </dgm:prSet>
      <dgm:spPr/>
      <dgm:t>
        <a:bodyPr/>
        <a:lstStyle/>
        <a:p>
          <a:endParaRPr lang="it-IT"/>
        </a:p>
      </dgm:t>
    </dgm:pt>
    <dgm:pt modelId="{E8D0D427-A2B5-4E9B-A22F-E3E77594B77C}" type="pres">
      <dgm:prSet presAssocID="{53BBFB60-472F-4650-AE6C-09D97888159D}" presName="sibTrans" presStyleLbl="sibTrans2D1" presStyleIdx="1" presStyleCnt="2"/>
      <dgm:spPr/>
      <dgm:t>
        <a:bodyPr/>
        <a:lstStyle/>
        <a:p>
          <a:endParaRPr lang="it-IT"/>
        </a:p>
      </dgm:t>
    </dgm:pt>
    <dgm:pt modelId="{CE970B8C-04EB-45CB-8589-919BF54F6C19}" type="pres">
      <dgm:prSet presAssocID="{53BBFB60-472F-4650-AE6C-09D97888159D}" presName="connectorText" presStyleLbl="sibTrans2D1" presStyleIdx="1" presStyleCnt="2"/>
      <dgm:spPr/>
      <dgm:t>
        <a:bodyPr/>
        <a:lstStyle/>
        <a:p>
          <a:endParaRPr lang="it-IT"/>
        </a:p>
      </dgm:t>
    </dgm:pt>
    <dgm:pt modelId="{9192C2DF-FAF9-4330-BC04-102FFF21FE63}" type="pres">
      <dgm:prSet presAssocID="{88CADF3D-CF0D-4FA1-9EEE-8C05E193B1EA}" presName="node" presStyleLbl="node1" presStyleIdx="2" presStyleCnt="3" custScaleY="348922" custLinFactNeighborX="-51328" custLinFactNeighborY="-3635">
        <dgm:presLayoutVars>
          <dgm:bulletEnabled val="1"/>
        </dgm:presLayoutVars>
      </dgm:prSet>
      <dgm:spPr/>
      <dgm:t>
        <a:bodyPr/>
        <a:lstStyle/>
        <a:p>
          <a:endParaRPr lang="it-IT"/>
        </a:p>
      </dgm:t>
    </dgm:pt>
  </dgm:ptLst>
  <dgm:cxnLst>
    <dgm:cxn modelId="{9AA3C0C5-A661-4527-876B-802E5B5F8F99}" type="presOf" srcId="{2AF11DE3-D7AB-4FE8-AB50-0D6E6615CEFC}" destId="{38E1AF95-CAF3-424E-B303-D9EF5B85AB92}" srcOrd="0" destOrd="0" presId="urn:microsoft.com/office/officeart/2005/8/layout/process1"/>
    <dgm:cxn modelId="{4BBD4F3C-F283-4ED6-80CF-C87806C99691}" srcId="{12904220-1D0D-410F-8855-05FAA7A69108}" destId="{E4805337-C86D-401E-9A9C-418D14AEFAA1}" srcOrd="0" destOrd="0" parTransId="{6947D7CB-AD96-480F-99E8-FF029F66C55D}" sibTransId="{2AF11DE3-D7AB-4FE8-AB50-0D6E6615CEFC}"/>
    <dgm:cxn modelId="{8E1F31DF-1630-4B84-B1B8-648936A09C0F}" type="presOf" srcId="{FAD052FE-68B6-450D-B0FC-A49CAF2BEFF7}" destId="{D9D5FF81-4F2B-42FE-B55F-F035627911DE}" srcOrd="0" destOrd="0" presId="urn:microsoft.com/office/officeart/2005/8/layout/process1"/>
    <dgm:cxn modelId="{787345B8-574A-422E-B2F7-F51388AD9FAA}" type="presOf" srcId="{53BBFB60-472F-4650-AE6C-09D97888159D}" destId="{CE970B8C-04EB-45CB-8589-919BF54F6C19}" srcOrd="1" destOrd="0" presId="urn:microsoft.com/office/officeart/2005/8/layout/process1"/>
    <dgm:cxn modelId="{64C04D27-91D9-439D-92E9-E818A8057745}" srcId="{12904220-1D0D-410F-8855-05FAA7A69108}" destId="{88CADF3D-CF0D-4FA1-9EEE-8C05E193B1EA}" srcOrd="2" destOrd="0" parTransId="{DC287B9D-C37F-4DE6-866B-A6E180151E58}" sibTransId="{702A6598-C191-430E-B57C-0F7005B9A404}"/>
    <dgm:cxn modelId="{730CABD0-C2CF-4467-ABC8-9E14688EDF93}" type="presOf" srcId="{E4805337-C86D-401E-9A9C-418D14AEFAA1}" destId="{BD86ADB8-99FC-438E-8259-60BC433143F5}" srcOrd="0" destOrd="0" presId="urn:microsoft.com/office/officeart/2005/8/layout/process1"/>
    <dgm:cxn modelId="{277B2202-0968-4DA6-A0A7-E542F8945D23}" type="presOf" srcId="{2AF11DE3-D7AB-4FE8-AB50-0D6E6615CEFC}" destId="{4DE52D1F-978D-45A2-8E9B-D85721CBE2F2}" srcOrd="1" destOrd="0" presId="urn:microsoft.com/office/officeart/2005/8/layout/process1"/>
    <dgm:cxn modelId="{E895DC5E-F1A8-44E8-A739-2448C6F2D074}" type="presOf" srcId="{12904220-1D0D-410F-8855-05FAA7A69108}" destId="{638C2066-5BD1-46BF-9545-C8279DF8FA98}" srcOrd="0" destOrd="0" presId="urn:microsoft.com/office/officeart/2005/8/layout/process1"/>
    <dgm:cxn modelId="{58AB588B-CCB8-44B0-B7AA-754AA9E9D975}" type="presOf" srcId="{88CADF3D-CF0D-4FA1-9EEE-8C05E193B1EA}" destId="{9192C2DF-FAF9-4330-BC04-102FFF21FE63}" srcOrd="0" destOrd="0" presId="urn:microsoft.com/office/officeart/2005/8/layout/process1"/>
    <dgm:cxn modelId="{C6BBBB4F-7180-4444-A498-F77BAF4DE149}" srcId="{12904220-1D0D-410F-8855-05FAA7A69108}" destId="{FAD052FE-68B6-450D-B0FC-A49CAF2BEFF7}" srcOrd="1" destOrd="0" parTransId="{71BEED1E-BC17-4A04-9A6B-626C8486F99F}" sibTransId="{53BBFB60-472F-4650-AE6C-09D97888159D}"/>
    <dgm:cxn modelId="{EE5EC777-6C46-4E47-980D-149D8305BDE0}" type="presOf" srcId="{53BBFB60-472F-4650-AE6C-09D97888159D}" destId="{E8D0D427-A2B5-4E9B-A22F-E3E77594B77C}" srcOrd="0" destOrd="0" presId="urn:microsoft.com/office/officeart/2005/8/layout/process1"/>
    <dgm:cxn modelId="{BC7D7C9A-824C-4D28-B933-5131DAF5CA8A}" type="presParOf" srcId="{638C2066-5BD1-46BF-9545-C8279DF8FA98}" destId="{BD86ADB8-99FC-438E-8259-60BC433143F5}" srcOrd="0" destOrd="0" presId="urn:microsoft.com/office/officeart/2005/8/layout/process1"/>
    <dgm:cxn modelId="{C25B6B6C-2E75-4B54-AFD7-7049D4F0EDE9}" type="presParOf" srcId="{638C2066-5BD1-46BF-9545-C8279DF8FA98}" destId="{38E1AF95-CAF3-424E-B303-D9EF5B85AB92}" srcOrd="1" destOrd="0" presId="urn:microsoft.com/office/officeart/2005/8/layout/process1"/>
    <dgm:cxn modelId="{6882BF02-929B-4C21-A51A-6F97CECAF11E}" type="presParOf" srcId="{38E1AF95-CAF3-424E-B303-D9EF5B85AB92}" destId="{4DE52D1F-978D-45A2-8E9B-D85721CBE2F2}" srcOrd="0" destOrd="0" presId="urn:microsoft.com/office/officeart/2005/8/layout/process1"/>
    <dgm:cxn modelId="{4B643EA7-680D-4A32-A472-5D92B244515A}" type="presParOf" srcId="{638C2066-5BD1-46BF-9545-C8279DF8FA98}" destId="{D9D5FF81-4F2B-42FE-B55F-F035627911DE}" srcOrd="2" destOrd="0" presId="urn:microsoft.com/office/officeart/2005/8/layout/process1"/>
    <dgm:cxn modelId="{6EB48699-79BF-4943-9F4C-681ED27077F8}" type="presParOf" srcId="{638C2066-5BD1-46BF-9545-C8279DF8FA98}" destId="{E8D0D427-A2B5-4E9B-A22F-E3E77594B77C}" srcOrd="3" destOrd="0" presId="urn:microsoft.com/office/officeart/2005/8/layout/process1"/>
    <dgm:cxn modelId="{4D7D2325-D469-412B-A9B3-9EB4C908D5BB}" type="presParOf" srcId="{E8D0D427-A2B5-4E9B-A22F-E3E77594B77C}" destId="{CE970B8C-04EB-45CB-8589-919BF54F6C19}" srcOrd="0" destOrd="0" presId="urn:microsoft.com/office/officeart/2005/8/layout/process1"/>
    <dgm:cxn modelId="{A95ECBA0-B5C5-4310-8067-880C57727519}" type="presParOf" srcId="{638C2066-5BD1-46BF-9545-C8279DF8FA98}" destId="{9192C2DF-FAF9-4330-BC04-102FFF21FE63}"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2904220-1D0D-410F-8855-05FAA7A69108}" type="doc">
      <dgm:prSet loTypeId="urn:microsoft.com/office/officeart/2005/8/layout/lProcess1" loCatId="process" qsTypeId="urn:microsoft.com/office/officeart/2005/8/quickstyle/simple3" qsCatId="simple" csTypeId="urn:microsoft.com/office/officeart/2005/8/colors/colorful1" csCatId="colorful" phldr="1"/>
      <dgm:spPr/>
    </dgm:pt>
    <dgm:pt modelId="{FAD052FE-68B6-450D-B0FC-A49CAF2BEFF7}">
      <dgm:prSet phldrT="[Testo]" custT="1"/>
      <dgm:spPr/>
      <dgm:t>
        <a:bodyPr/>
        <a:lstStyle/>
        <a:p>
          <a:endParaRPr lang="it-IT" sz="1600" b="1" dirty="0" smtClean="0"/>
        </a:p>
        <a:p>
          <a:endParaRPr lang="it-IT" sz="1600" b="1" dirty="0" smtClean="0"/>
        </a:p>
        <a:p>
          <a:r>
            <a:rPr lang="it-IT" sz="1600" b="1" dirty="0" smtClean="0"/>
            <a:t>Modalità Cloud</a:t>
          </a:r>
        </a:p>
        <a:p>
          <a:r>
            <a:rPr lang="it-IT" sz="1400" b="1" dirty="0" smtClean="0"/>
            <a:t>(principalmente utilizzata dai piccoli comuni)</a:t>
          </a:r>
        </a:p>
        <a:p>
          <a:endParaRPr lang="it-IT" sz="1400" b="1" dirty="0" smtClean="0"/>
        </a:p>
        <a:p>
          <a:r>
            <a:rPr lang="it-IT" sz="1600" b="0" dirty="0" smtClean="0"/>
            <a:t>I comuni accedono alla base dati per il tramite di servizi web resi disponibili dall’ANPR.</a:t>
          </a:r>
        </a:p>
        <a:p>
          <a:endParaRPr lang="it-IT" sz="1600" b="0" dirty="0" smtClean="0"/>
        </a:p>
        <a:p>
          <a:endParaRPr lang="it-IT" sz="1600" b="0" dirty="0" smtClean="0"/>
        </a:p>
        <a:p>
          <a:endParaRPr lang="it-IT" sz="1600" dirty="0"/>
        </a:p>
      </dgm:t>
    </dgm:pt>
    <dgm:pt modelId="{71BEED1E-BC17-4A04-9A6B-626C8486F99F}" type="parTrans" cxnId="{C6BBBB4F-7180-4444-A498-F77BAF4DE149}">
      <dgm:prSet/>
      <dgm:spPr/>
      <dgm:t>
        <a:bodyPr/>
        <a:lstStyle/>
        <a:p>
          <a:endParaRPr lang="it-IT"/>
        </a:p>
      </dgm:t>
    </dgm:pt>
    <dgm:pt modelId="{53BBFB60-472F-4650-AE6C-09D97888159D}" type="sibTrans" cxnId="{C6BBBB4F-7180-4444-A498-F77BAF4DE149}">
      <dgm:prSet/>
      <dgm:spPr/>
      <dgm:t>
        <a:bodyPr/>
        <a:lstStyle/>
        <a:p>
          <a:endParaRPr lang="it-IT"/>
        </a:p>
      </dgm:t>
    </dgm:pt>
    <dgm:pt modelId="{88CADF3D-CF0D-4FA1-9EEE-8C05E193B1EA}">
      <dgm:prSet phldrT="[Testo]" custT="1"/>
      <dgm:spPr/>
      <dgm:t>
        <a:bodyPr/>
        <a:lstStyle/>
        <a:p>
          <a:r>
            <a:rPr lang="it-IT" sz="1600" b="1" dirty="0" smtClean="0"/>
            <a:t>Cooperazione applicativa</a:t>
          </a:r>
        </a:p>
        <a:p>
          <a:r>
            <a:rPr lang="it-IT" sz="1400" dirty="0" smtClean="0"/>
            <a:t>I comuni, per accedere all’ANPR, dovranno sviluppare le componenti software necessarie ad invocare i servizi resi disponibili dall’ANPR stessa (web service).</a:t>
          </a:r>
        </a:p>
        <a:p>
          <a:r>
            <a:rPr lang="it-IT" sz="1400" dirty="0" smtClean="0"/>
            <a:t>I comuni si interfacceranno alla base dati centralizzata quindi per il tramite del loro gestionale. </a:t>
          </a:r>
          <a:endParaRPr lang="it-IT" sz="1400" dirty="0"/>
        </a:p>
      </dgm:t>
    </dgm:pt>
    <dgm:pt modelId="{DC287B9D-C37F-4DE6-866B-A6E180151E58}" type="parTrans" cxnId="{64C04D27-91D9-439D-92E9-E818A8057745}">
      <dgm:prSet/>
      <dgm:spPr/>
      <dgm:t>
        <a:bodyPr/>
        <a:lstStyle/>
        <a:p>
          <a:endParaRPr lang="it-IT"/>
        </a:p>
      </dgm:t>
    </dgm:pt>
    <dgm:pt modelId="{702A6598-C191-430E-B57C-0F7005B9A404}" type="sibTrans" cxnId="{64C04D27-91D9-439D-92E9-E818A8057745}">
      <dgm:prSet/>
      <dgm:spPr/>
      <dgm:t>
        <a:bodyPr/>
        <a:lstStyle/>
        <a:p>
          <a:endParaRPr lang="it-IT"/>
        </a:p>
      </dgm:t>
    </dgm:pt>
    <dgm:pt modelId="{B342B119-D3D5-4273-9CC1-37422BDE0604}" type="pres">
      <dgm:prSet presAssocID="{12904220-1D0D-410F-8855-05FAA7A69108}" presName="Name0" presStyleCnt="0">
        <dgm:presLayoutVars>
          <dgm:dir/>
          <dgm:animLvl val="lvl"/>
          <dgm:resizeHandles val="exact"/>
        </dgm:presLayoutVars>
      </dgm:prSet>
      <dgm:spPr/>
    </dgm:pt>
    <dgm:pt modelId="{6ABFCA49-749F-4E0E-AD30-9AE3F9C6DE30}" type="pres">
      <dgm:prSet presAssocID="{FAD052FE-68B6-450D-B0FC-A49CAF2BEFF7}" presName="vertFlow" presStyleCnt="0"/>
      <dgm:spPr/>
    </dgm:pt>
    <dgm:pt modelId="{BC88DD4F-C9FB-497E-8FFC-3C6F8E011601}" type="pres">
      <dgm:prSet presAssocID="{FAD052FE-68B6-450D-B0FC-A49CAF2BEFF7}" presName="header" presStyleLbl="node1" presStyleIdx="0" presStyleCnt="2" custScaleY="471807"/>
      <dgm:spPr/>
      <dgm:t>
        <a:bodyPr/>
        <a:lstStyle/>
        <a:p>
          <a:endParaRPr lang="it-IT"/>
        </a:p>
      </dgm:t>
    </dgm:pt>
    <dgm:pt modelId="{5C2C5191-7B6E-4DEA-B0CC-43B514907032}" type="pres">
      <dgm:prSet presAssocID="{FAD052FE-68B6-450D-B0FC-A49CAF2BEFF7}" presName="hSp" presStyleCnt="0"/>
      <dgm:spPr/>
    </dgm:pt>
    <dgm:pt modelId="{92C1E35F-D1F1-461E-93E0-D8B805C9E3CC}" type="pres">
      <dgm:prSet presAssocID="{88CADF3D-CF0D-4FA1-9EEE-8C05E193B1EA}" presName="vertFlow" presStyleCnt="0"/>
      <dgm:spPr/>
    </dgm:pt>
    <dgm:pt modelId="{F1810425-6F0D-4344-93E2-9A34BCAE9FB4}" type="pres">
      <dgm:prSet presAssocID="{88CADF3D-CF0D-4FA1-9EEE-8C05E193B1EA}" presName="header" presStyleLbl="node1" presStyleIdx="1" presStyleCnt="2" custScaleY="471265"/>
      <dgm:spPr/>
      <dgm:t>
        <a:bodyPr/>
        <a:lstStyle/>
        <a:p>
          <a:endParaRPr lang="it-IT"/>
        </a:p>
      </dgm:t>
    </dgm:pt>
  </dgm:ptLst>
  <dgm:cxnLst>
    <dgm:cxn modelId="{64C04D27-91D9-439D-92E9-E818A8057745}" srcId="{12904220-1D0D-410F-8855-05FAA7A69108}" destId="{88CADF3D-CF0D-4FA1-9EEE-8C05E193B1EA}" srcOrd="1" destOrd="0" parTransId="{DC287B9D-C37F-4DE6-866B-A6E180151E58}" sibTransId="{702A6598-C191-430E-B57C-0F7005B9A404}"/>
    <dgm:cxn modelId="{220D16BA-03C2-426C-8803-77330DC0B34C}" type="presOf" srcId="{88CADF3D-CF0D-4FA1-9EEE-8C05E193B1EA}" destId="{F1810425-6F0D-4344-93E2-9A34BCAE9FB4}" srcOrd="0" destOrd="0" presId="urn:microsoft.com/office/officeart/2005/8/layout/lProcess1"/>
    <dgm:cxn modelId="{E63B932A-6FC8-4D77-8DFC-0F2CECB3482B}" type="presOf" srcId="{12904220-1D0D-410F-8855-05FAA7A69108}" destId="{B342B119-D3D5-4273-9CC1-37422BDE0604}" srcOrd="0" destOrd="0" presId="urn:microsoft.com/office/officeart/2005/8/layout/lProcess1"/>
    <dgm:cxn modelId="{C6BBBB4F-7180-4444-A498-F77BAF4DE149}" srcId="{12904220-1D0D-410F-8855-05FAA7A69108}" destId="{FAD052FE-68B6-450D-B0FC-A49CAF2BEFF7}" srcOrd="0" destOrd="0" parTransId="{71BEED1E-BC17-4A04-9A6B-626C8486F99F}" sibTransId="{53BBFB60-472F-4650-AE6C-09D97888159D}"/>
    <dgm:cxn modelId="{F388967B-6677-4DCB-A3A9-F5E069C6F760}" type="presOf" srcId="{FAD052FE-68B6-450D-B0FC-A49CAF2BEFF7}" destId="{BC88DD4F-C9FB-497E-8FFC-3C6F8E011601}" srcOrd="0" destOrd="0" presId="urn:microsoft.com/office/officeart/2005/8/layout/lProcess1"/>
    <dgm:cxn modelId="{3CA5DE18-093A-4824-ABC4-8BD2A7E5BDC7}" type="presParOf" srcId="{B342B119-D3D5-4273-9CC1-37422BDE0604}" destId="{6ABFCA49-749F-4E0E-AD30-9AE3F9C6DE30}" srcOrd="0" destOrd="0" presId="urn:microsoft.com/office/officeart/2005/8/layout/lProcess1"/>
    <dgm:cxn modelId="{DB37049C-BFBE-4927-ABC6-AF85C4AE8C72}" type="presParOf" srcId="{6ABFCA49-749F-4E0E-AD30-9AE3F9C6DE30}" destId="{BC88DD4F-C9FB-497E-8FFC-3C6F8E011601}" srcOrd="0" destOrd="0" presId="urn:microsoft.com/office/officeart/2005/8/layout/lProcess1"/>
    <dgm:cxn modelId="{0698DE5A-C1BD-4129-9449-F812934614EE}" type="presParOf" srcId="{B342B119-D3D5-4273-9CC1-37422BDE0604}" destId="{5C2C5191-7B6E-4DEA-B0CC-43B514907032}" srcOrd="1" destOrd="0" presId="urn:microsoft.com/office/officeart/2005/8/layout/lProcess1"/>
    <dgm:cxn modelId="{6F49DD68-1A24-451E-9F3A-08D292471AA6}" type="presParOf" srcId="{B342B119-D3D5-4273-9CC1-37422BDE0604}" destId="{92C1E35F-D1F1-461E-93E0-D8B805C9E3CC}" srcOrd="2" destOrd="0" presId="urn:microsoft.com/office/officeart/2005/8/layout/lProcess1"/>
    <dgm:cxn modelId="{B48CF4E1-A4DA-4303-8837-CC9DA2A15E37}" type="presParOf" srcId="{92C1E35F-D1F1-461E-93E0-D8B805C9E3CC}" destId="{F1810425-6F0D-4344-93E2-9A34BCAE9FB4}" srcOrd="0" destOrd="0" presId="urn:microsoft.com/office/officeart/2005/8/layout/l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12904220-1D0D-410F-8855-05FAA7A69108}" type="doc">
      <dgm:prSet loTypeId="urn:microsoft.com/office/officeart/2011/layout/InterconnectedBlockProcess" loCatId="process" qsTypeId="urn:microsoft.com/office/officeart/2005/8/quickstyle/simple4" qsCatId="simple" csTypeId="urn:microsoft.com/office/officeart/2005/8/colors/colorful1" csCatId="colorful" phldr="1"/>
      <dgm:spPr/>
      <dgm:t>
        <a:bodyPr/>
        <a:lstStyle/>
        <a:p>
          <a:endParaRPr lang="it-IT"/>
        </a:p>
      </dgm:t>
    </dgm:pt>
    <dgm:pt modelId="{212A791E-0A92-4E04-8F73-7168608B256C}">
      <dgm:prSet phldrT="[Testo]" custT="1"/>
      <dgm:spPr/>
      <dgm:t>
        <a:bodyPr/>
        <a:lstStyle/>
        <a:p>
          <a:r>
            <a:rPr lang="it-IT" sz="800" b="1" dirty="0" smtClean="0"/>
            <a:t>Popolamento ed aggiornamento dell’ANPR</a:t>
          </a:r>
          <a:endParaRPr lang="it-IT" sz="800" b="1" dirty="0"/>
        </a:p>
      </dgm:t>
    </dgm:pt>
    <dgm:pt modelId="{4CB1EB6A-C662-4BBD-B4A9-F9EBED216C85}" type="parTrans" cxnId="{21C793CB-6D13-4ACB-9D38-1F86263CD55F}">
      <dgm:prSet/>
      <dgm:spPr/>
      <dgm:t>
        <a:bodyPr/>
        <a:lstStyle/>
        <a:p>
          <a:endParaRPr lang="it-IT" sz="1200"/>
        </a:p>
      </dgm:t>
    </dgm:pt>
    <dgm:pt modelId="{E36B2C14-34C7-4BCF-BFAD-4931934ADD88}" type="sibTrans" cxnId="{21C793CB-6D13-4ACB-9D38-1F86263CD55F}">
      <dgm:prSet/>
      <dgm:spPr/>
      <dgm:t>
        <a:bodyPr/>
        <a:lstStyle/>
        <a:p>
          <a:endParaRPr lang="it-IT" sz="1200"/>
        </a:p>
      </dgm:t>
    </dgm:pt>
    <dgm:pt modelId="{B32232F6-402D-4B66-9ADF-A2BB1972017A}">
      <dgm:prSet phldrT="[Testo]" custT="1"/>
      <dgm:spPr/>
      <dgm:t>
        <a:bodyPr/>
        <a:lstStyle/>
        <a:p>
          <a:r>
            <a:rPr lang="it-IT" sz="1050" dirty="0" smtClean="0"/>
            <a:t> - Servizi connessi al caricamento iniziale dell’ANPR con i dati APR comprensivi dello storico delle variazioni;</a:t>
          </a:r>
        </a:p>
        <a:p>
          <a:r>
            <a:rPr lang="it-IT" sz="1050" dirty="0" smtClean="0"/>
            <a:t>- Servizi connessi all’aggiornamento del dato tramite  invio all’ANPR da parte del comune di una variazione anagrafica. </a:t>
          </a:r>
          <a:endParaRPr lang="it-IT" sz="1050" dirty="0"/>
        </a:p>
      </dgm:t>
    </dgm:pt>
    <dgm:pt modelId="{BD96260E-351E-45AD-AFA7-F5720BFAC478}" type="parTrans" cxnId="{456AA599-7895-416C-8296-C8E2FD21C499}">
      <dgm:prSet/>
      <dgm:spPr/>
      <dgm:t>
        <a:bodyPr/>
        <a:lstStyle/>
        <a:p>
          <a:endParaRPr lang="it-IT" sz="1200"/>
        </a:p>
      </dgm:t>
    </dgm:pt>
    <dgm:pt modelId="{81FEE772-3ED8-4A38-98EE-A07D5EF5A306}" type="sibTrans" cxnId="{456AA599-7895-416C-8296-C8E2FD21C499}">
      <dgm:prSet/>
      <dgm:spPr/>
      <dgm:t>
        <a:bodyPr/>
        <a:lstStyle/>
        <a:p>
          <a:endParaRPr lang="it-IT" sz="1200"/>
        </a:p>
      </dgm:t>
    </dgm:pt>
    <dgm:pt modelId="{D511F88B-E2ED-4670-B414-16F6B614ED0E}">
      <dgm:prSet phldrT="[Testo]" custT="1"/>
      <dgm:spPr/>
      <dgm:t>
        <a:bodyPr/>
        <a:lstStyle/>
        <a:p>
          <a:r>
            <a:rPr lang="it-IT" sz="800" b="1" dirty="0" smtClean="0"/>
            <a:t>Servizi di notifica avvenuto aggiornamento dell’ANPR</a:t>
          </a:r>
          <a:endParaRPr lang="it-IT" sz="800" b="1" dirty="0"/>
        </a:p>
      </dgm:t>
    </dgm:pt>
    <dgm:pt modelId="{DBD4D37D-3E0A-481F-8788-CEC07217FD75}" type="parTrans" cxnId="{F327772C-5999-4F74-B71C-8D747989334A}">
      <dgm:prSet/>
      <dgm:spPr/>
      <dgm:t>
        <a:bodyPr/>
        <a:lstStyle/>
        <a:p>
          <a:endParaRPr lang="it-IT" sz="1200"/>
        </a:p>
      </dgm:t>
    </dgm:pt>
    <dgm:pt modelId="{C63BBA06-C0F5-477F-B075-AD216AC78262}" type="sibTrans" cxnId="{F327772C-5999-4F74-B71C-8D747989334A}">
      <dgm:prSet/>
      <dgm:spPr/>
      <dgm:t>
        <a:bodyPr/>
        <a:lstStyle/>
        <a:p>
          <a:endParaRPr lang="it-IT" sz="1200"/>
        </a:p>
      </dgm:t>
    </dgm:pt>
    <dgm:pt modelId="{242C9FD4-75FC-4710-8449-DCDF17496CE0}">
      <dgm:prSet phldrT="[Testo]" custT="1"/>
      <dgm:spPr/>
      <dgm:t>
        <a:bodyPr/>
        <a:lstStyle/>
        <a:p>
          <a:r>
            <a:rPr lang="it-IT" sz="1050" dirty="0" smtClean="0"/>
            <a:t>- Verso i comuni interessati dell’avvenuta modifica dei dati anagrafici del cittadino;</a:t>
          </a:r>
        </a:p>
        <a:p>
          <a:r>
            <a:rPr lang="it-IT" sz="1050" dirty="0" smtClean="0"/>
            <a:t>- Verso gli enti centrali interessati al dato anagrafico;</a:t>
          </a:r>
        </a:p>
        <a:p>
          <a:r>
            <a:rPr lang="it-IT" sz="1050" dirty="0" smtClean="0"/>
            <a:t>- Invio ai Comuni delle dichiarazioni di nascita e di decesso.</a:t>
          </a:r>
          <a:endParaRPr lang="it-IT" sz="1050" dirty="0"/>
        </a:p>
      </dgm:t>
    </dgm:pt>
    <dgm:pt modelId="{FAF54143-7C6C-4743-AB1B-954BEC3930FD}" type="parTrans" cxnId="{12DAB0CF-24DF-4803-A01A-793E24EA8958}">
      <dgm:prSet/>
      <dgm:spPr/>
      <dgm:t>
        <a:bodyPr/>
        <a:lstStyle/>
        <a:p>
          <a:endParaRPr lang="it-IT" sz="1200"/>
        </a:p>
      </dgm:t>
    </dgm:pt>
    <dgm:pt modelId="{83CE22F5-9A57-4D5D-A232-BDC0C3E6CC0A}" type="sibTrans" cxnId="{12DAB0CF-24DF-4803-A01A-793E24EA8958}">
      <dgm:prSet/>
      <dgm:spPr/>
      <dgm:t>
        <a:bodyPr/>
        <a:lstStyle/>
        <a:p>
          <a:endParaRPr lang="it-IT" sz="1200"/>
        </a:p>
      </dgm:t>
    </dgm:pt>
    <dgm:pt modelId="{225E67F3-96B9-4AA8-9E2C-F16EA421EA7E}">
      <dgm:prSet phldrT="[Testo]" custT="1"/>
      <dgm:spPr/>
      <dgm:t>
        <a:bodyPr/>
        <a:lstStyle/>
        <a:p>
          <a:pPr marL="0" marR="0" indent="0" defTabSz="914400" eaLnBrk="1" fontAlgn="auto" latinLnBrk="0" hangingPunct="1">
            <a:lnSpc>
              <a:spcPct val="100000"/>
            </a:lnSpc>
            <a:spcBef>
              <a:spcPts val="0"/>
            </a:spcBef>
            <a:spcAft>
              <a:spcPts val="0"/>
            </a:spcAft>
            <a:buClrTx/>
            <a:buSzTx/>
            <a:buFontTx/>
            <a:buNone/>
            <a:tabLst/>
            <a:defRPr/>
          </a:pPr>
          <a:r>
            <a:rPr lang="it-IT" sz="800" b="1" dirty="0" smtClean="0"/>
            <a:t>Consultazione e certificazione</a:t>
          </a:r>
        </a:p>
      </dgm:t>
    </dgm:pt>
    <dgm:pt modelId="{E4A60A58-B2B9-4775-841E-96FFD54A87E0}" type="parTrans" cxnId="{444859FA-B64C-4B32-AD67-0274284FF4B7}">
      <dgm:prSet/>
      <dgm:spPr/>
      <dgm:t>
        <a:bodyPr/>
        <a:lstStyle/>
        <a:p>
          <a:endParaRPr lang="it-IT" sz="1200"/>
        </a:p>
      </dgm:t>
    </dgm:pt>
    <dgm:pt modelId="{430F6E43-0A0A-409E-8D9F-5D1A9C4290D7}" type="sibTrans" cxnId="{444859FA-B64C-4B32-AD67-0274284FF4B7}">
      <dgm:prSet/>
      <dgm:spPr/>
      <dgm:t>
        <a:bodyPr/>
        <a:lstStyle/>
        <a:p>
          <a:endParaRPr lang="it-IT" sz="1200"/>
        </a:p>
      </dgm:t>
    </dgm:pt>
    <dgm:pt modelId="{D17ACD0D-6931-47F8-88DD-9248A09DE33B}">
      <dgm:prSet phldrT="[Testo]" custT="1"/>
      <dgm:spPr/>
      <dgm:t>
        <a:bodyPr/>
        <a:lstStyle/>
        <a:p>
          <a:r>
            <a:rPr lang="it-IT" sz="1050" dirty="0" smtClean="0"/>
            <a:t>- Servizi di interrogazione puntuale e massiva dell’ANPR;</a:t>
          </a:r>
        </a:p>
        <a:p>
          <a:r>
            <a:rPr lang="it-IT" sz="1050" dirty="0" smtClean="0"/>
            <a:t>- Servizi di certificazione dei dati anagrafici;</a:t>
          </a:r>
        </a:p>
        <a:p>
          <a:r>
            <a:rPr lang="it-IT" sz="1050" dirty="0" smtClean="0"/>
            <a:t>- Verifica delle autocertificazioni.</a:t>
          </a:r>
          <a:endParaRPr lang="it-IT" sz="1050" dirty="0"/>
        </a:p>
      </dgm:t>
    </dgm:pt>
    <dgm:pt modelId="{4F14BED9-2726-4269-AFB0-A41FE3B8AD5B}" type="parTrans" cxnId="{238351AB-0760-43B5-B325-A56667DAF966}">
      <dgm:prSet/>
      <dgm:spPr/>
      <dgm:t>
        <a:bodyPr/>
        <a:lstStyle/>
        <a:p>
          <a:endParaRPr lang="it-IT" sz="1200"/>
        </a:p>
      </dgm:t>
    </dgm:pt>
    <dgm:pt modelId="{6689782C-5E8C-4129-9F76-41AFA806E96E}" type="sibTrans" cxnId="{238351AB-0760-43B5-B325-A56667DAF966}">
      <dgm:prSet/>
      <dgm:spPr/>
      <dgm:t>
        <a:bodyPr/>
        <a:lstStyle/>
        <a:p>
          <a:endParaRPr lang="it-IT" sz="1200"/>
        </a:p>
      </dgm:t>
    </dgm:pt>
    <dgm:pt modelId="{E139ED01-3693-4CC9-8FEA-680414F912B7}">
      <dgm:prSet phldrT="[Testo]" custT="1"/>
      <dgm:spPr/>
      <dgm:t>
        <a:bodyPr/>
        <a:lstStyle/>
        <a:p>
          <a:pPr marR="0" eaLnBrk="1" fontAlgn="auto" latinLnBrk="0" hangingPunct="1">
            <a:buClrTx/>
            <a:buSzTx/>
            <a:buFontTx/>
            <a:tabLst/>
            <a:defRPr/>
          </a:pPr>
          <a:r>
            <a:rPr lang="it-IT" sz="800" b="1" dirty="0" smtClean="0"/>
            <a:t>PP.AA. E soggetti erogatori di pubblici servizi</a:t>
          </a:r>
        </a:p>
      </dgm:t>
    </dgm:pt>
    <dgm:pt modelId="{ED7E0ADF-E2BF-485A-9EBC-FB7CFC564507}" type="parTrans" cxnId="{E01175A9-7CBC-4D19-876C-C05287858E46}">
      <dgm:prSet/>
      <dgm:spPr/>
      <dgm:t>
        <a:bodyPr/>
        <a:lstStyle/>
        <a:p>
          <a:endParaRPr lang="it-IT" sz="1200"/>
        </a:p>
      </dgm:t>
    </dgm:pt>
    <dgm:pt modelId="{017B81F3-7535-4A55-81F6-0C5887F6AFB2}" type="sibTrans" cxnId="{E01175A9-7CBC-4D19-876C-C05287858E46}">
      <dgm:prSet/>
      <dgm:spPr/>
      <dgm:t>
        <a:bodyPr/>
        <a:lstStyle/>
        <a:p>
          <a:endParaRPr lang="it-IT" sz="1200"/>
        </a:p>
      </dgm:t>
    </dgm:pt>
    <dgm:pt modelId="{29BF44B7-876B-4540-9347-773604DA48A6}">
      <dgm:prSet phldrT="[Testo]" custT="1"/>
      <dgm:spPr/>
      <dgm:t>
        <a:bodyPr/>
        <a:lstStyle/>
        <a:p>
          <a:r>
            <a:rPr lang="it-IT" sz="1050" dirty="0" smtClean="0"/>
            <a:t>- Servizi di interrogazione puntuale e massiva dell’ANPR;</a:t>
          </a:r>
        </a:p>
        <a:p>
          <a:r>
            <a:rPr lang="it-IT" sz="1050" dirty="0" smtClean="0"/>
            <a:t>- Servizi di notifica evento anagrafico.</a:t>
          </a:r>
          <a:endParaRPr lang="it-IT" sz="1050" dirty="0"/>
        </a:p>
      </dgm:t>
    </dgm:pt>
    <dgm:pt modelId="{DFF898DE-8E7A-4FDC-BDCD-A46653C241E9}" type="parTrans" cxnId="{D2856463-310B-4396-B96E-53A0BB9406BE}">
      <dgm:prSet/>
      <dgm:spPr/>
      <dgm:t>
        <a:bodyPr/>
        <a:lstStyle/>
        <a:p>
          <a:endParaRPr lang="it-IT" sz="1200"/>
        </a:p>
      </dgm:t>
    </dgm:pt>
    <dgm:pt modelId="{29C261E2-A15A-4B52-9E92-F9CDCA90773E}" type="sibTrans" cxnId="{D2856463-310B-4396-B96E-53A0BB9406BE}">
      <dgm:prSet/>
      <dgm:spPr/>
      <dgm:t>
        <a:bodyPr/>
        <a:lstStyle/>
        <a:p>
          <a:endParaRPr lang="it-IT" sz="1200"/>
        </a:p>
      </dgm:t>
    </dgm:pt>
    <dgm:pt modelId="{3703A495-7297-4985-B3A0-9FC79FCEB197}" type="pres">
      <dgm:prSet presAssocID="{12904220-1D0D-410F-8855-05FAA7A69108}" presName="Name0" presStyleCnt="0">
        <dgm:presLayoutVars>
          <dgm:chMax val="7"/>
          <dgm:chPref val="5"/>
          <dgm:dir/>
          <dgm:animOne val="branch"/>
          <dgm:animLvl val="lvl"/>
        </dgm:presLayoutVars>
      </dgm:prSet>
      <dgm:spPr/>
      <dgm:t>
        <a:bodyPr/>
        <a:lstStyle/>
        <a:p>
          <a:endParaRPr lang="it-IT"/>
        </a:p>
      </dgm:t>
    </dgm:pt>
    <dgm:pt modelId="{8CE89690-C61A-42A1-9F8F-29D8D2FD3420}" type="pres">
      <dgm:prSet presAssocID="{E139ED01-3693-4CC9-8FEA-680414F912B7}" presName="ChildAccent4" presStyleCnt="0"/>
      <dgm:spPr/>
      <dgm:t>
        <a:bodyPr/>
        <a:lstStyle/>
        <a:p>
          <a:endParaRPr lang="it-IT"/>
        </a:p>
      </dgm:t>
    </dgm:pt>
    <dgm:pt modelId="{285AF1F4-A396-41F5-943D-A32E9DCE04A9}" type="pres">
      <dgm:prSet presAssocID="{E139ED01-3693-4CC9-8FEA-680414F912B7}" presName="ChildAccent" presStyleLbl="alignImgPlace1" presStyleIdx="0" presStyleCnt="4" custScaleY="53493" custLinFactNeighborY="-3522"/>
      <dgm:spPr/>
      <dgm:t>
        <a:bodyPr/>
        <a:lstStyle/>
        <a:p>
          <a:endParaRPr lang="it-IT"/>
        </a:p>
      </dgm:t>
    </dgm:pt>
    <dgm:pt modelId="{E83E2AC0-F12F-424F-863E-7C00006E1128}" type="pres">
      <dgm:prSet presAssocID="{E139ED01-3693-4CC9-8FEA-680414F912B7}" presName="Child4" presStyleLbl="revTx" presStyleIdx="0" presStyleCnt="0">
        <dgm:presLayoutVars>
          <dgm:chMax val="0"/>
          <dgm:chPref val="0"/>
          <dgm:bulletEnabled val="1"/>
        </dgm:presLayoutVars>
      </dgm:prSet>
      <dgm:spPr/>
      <dgm:t>
        <a:bodyPr/>
        <a:lstStyle/>
        <a:p>
          <a:endParaRPr lang="it-IT"/>
        </a:p>
      </dgm:t>
    </dgm:pt>
    <dgm:pt modelId="{7658AE19-2A4B-4236-B495-5A6F96870F75}" type="pres">
      <dgm:prSet presAssocID="{E139ED01-3693-4CC9-8FEA-680414F912B7}" presName="Parent4" presStyleLbl="node1" presStyleIdx="0" presStyleCnt="4" custLinFactNeighborY="88073">
        <dgm:presLayoutVars>
          <dgm:chMax val="2"/>
          <dgm:chPref val="1"/>
          <dgm:bulletEnabled val="1"/>
        </dgm:presLayoutVars>
      </dgm:prSet>
      <dgm:spPr/>
      <dgm:t>
        <a:bodyPr/>
        <a:lstStyle/>
        <a:p>
          <a:endParaRPr lang="it-IT"/>
        </a:p>
      </dgm:t>
    </dgm:pt>
    <dgm:pt modelId="{1774B69E-482A-4FDC-9745-E3974BD86E52}" type="pres">
      <dgm:prSet presAssocID="{225E67F3-96B9-4AA8-9E2C-F16EA421EA7E}" presName="ChildAccent3" presStyleCnt="0"/>
      <dgm:spPr/>
      <dgm:t>
        <a:bodyPr/>
        <a:lstStyle/>
        <a:p>
          <a:endParaRPr lang="it-IT"/>
        </a:p>
      </dgm:t>
    </dgm:pt>
    <dgm:pt modelId="{1FA4E2DC-46A8-482C-A308-BA943244F48A}" type="pres">
      <dgm:prSet presAssocID="{225E67F3-96B9-4AA8-9E2C-F16EA421EA7E}" presName="ChildAccent" presStyleLbl="alignImgPlace1" presStyleIdx="1" presStyleCnt="4" custScaleY="75406"/>
      <dgm:spPr/>
      <dgm:t>
        <a:bodyPr/>
        <a:lstStyle/>
        <a:p>
          <a:endParaRPr lang="it-IT"/>
        </a:p>
      </dgm:t>
    </dgm:pt>
    <dgm:pt modelId="{CD5CB14E-2826-4357-AFA1-846E10906E8A}" type="pres">
      <dgm:prSet presAssocID="{225E67F3-96B9-4AA8-9E2C-F16EA421EA7E}" presName="Child3" presStyleLbl="revTx" presStyleIdx="0" presStyleCnt="0">
        <dgm:presLayoutVars>
          <dgm:chMax val="0"/>
          <dgm:chPref val="0"/>
          <dgm:bulletEnabled val="1"/>
        </dgm:presLayoutVars>
      </dgm:prSet>
      <dgm:spPr/>
      <dgm:t>
        <a:bodyPr/>
        <a:lstStyle/>
        <a:p>
          <a:endParaRPr lang="it-IT"/>
        </a:p>
      </dgm:t>
    </dgm:pt>
    <dgm:pt modelId="{C882216B-0EE1-440C-9756-6924CF2E1F67}" type="pres">
      <dgm:prSet presAssocID="{225E67F3-96B9-4AA8-9E2C-F16EA421EA7E}" presName="Parent3" presStyleLbl="node1" presStyleIdx="1" presStyleCnt="4" custLinFactNeighborY="63495">
        <dgm:presLayoutVars>
          <dgm:chMax val="2"/>
          <dgm:chPref val="1"/>
          <dgm:bulletEnabled val="1"/>
        </dgm:presLayoutVars>
      </dgm:prSet>
      <dgm:spPr/>
      <dgm:t>
        <a:bodyPr/>
        <a:lstStyle/>
        <a:p>
          <a:endParaRPr lang="it-IT"/>
        </a:p>
      </dgm:t>
    </dgm:pt>
    <dgm:pt modelId="{CE30B4CA-C6C8-4EFE-A72C-673C1868420D}" type="pres">
      <dgm:prSet presAssocID="{D511F88B-E2ED-4670-B414-16F6B614ED0E}" presName="ChildAccent2" presStyleCnt="0"/>
      <dgm:spPr/>
      <dgm:t>
        <a:bodyPr/>
        <a:lstStyle/>
        <a:p>
          <a:endParaRPr lang="it-IT"/>
        </a:p>
      </dgm:t>
    </dgm:pt>
    <dgm:pt modelId="{3A0CEE19-FC3C-4694-B8D9-045C748B9C8B}" type="pres">
      <dgm:prSet presAssocID="{D511F88B-E2ED-4670-B414-16F6B614ED0E}" presName="ChildAccent" presStyleLbl="alignImgPlace1" presStyleIdx="2" presStyleCnt="4"/>
      <dgm:spPr/>
      <dgm:t>
        <a:bodyPr/>
        <a:lstStyle/>
        <a:p>
          <a:endParaRPr lang="it-IT"/>
        </a:p>
      </dgm:t>
    </dgm:pt>
    <dgm:pt modelId="{4720C13C-8082-4360-AFA4-863BA36D1A8F}" type="pres">
      <dgm:prSet presAssocID="{D511F88B-E2ED-4670-B414-16F6B614ED0E}" presName="Child2" presStyleLbl="revTx" presStyleIdx="0" presStyleCnt="0">
        <dgm:presLayoutVars>
          <dgm:chMax val="0"/>
          <dgm:chPref val="0"/>
          <dgm:bulletEnabled val="1"/>
        </dgm:presLayoutVars>
      </dgm:prSet>
      <dgm:spPr/>
      <dgm:t>
        <a:bodyPr/>
        <a:lstStyle/>
        <a:p>
          <a:endParaRPr lang="it-IT"/>
        </a:p>
      </dgm:t>
    </dgm:pt>
    <dgm:pt modelId="{2DDE319D-07BE-4D69-88D2-AA97D2C0C2B5}" type="pres">
      <dgm:prSet presAssocID="{D511F88B-E2ED-4670-B414-16F6B614ED0E}" presName="Parent2" presStyleLbl="node1" presStyleIdx="2" presStyleCnt="4">
        <dgm:presLayoutVars>
          <dgm:chMax val="2"/>
          <dgm:chPref val="1"/>
          <dgm:bulletEnabled val="1"/>
        </dgm:presLayoutVars>
      </dgm:prSet>
      <dgm:spPr/>
      <dgm:t>
        <a:bodyPr/>
        <a:lstStyle/>
        <a:p>
          <a:endParaRPr lang="it-IT"/>
        </a:p>
      </dgm:t>
    </dgm:pt>
    <dgm:pt modelId="{4F750BB2-C228-46DA-8278-0771BFB328CA}" type="pres">
      <dgm:prSet presAssocID="{212A791E-0A92-4E04-8F73-7168608B256C}" presName="ChildAccent1" presStyleCnt="0"/>
      <dgm:spPr/>
      <dgm:t>
        <a:bodyPr/>
        <a:lstStyle/>
        <a:p>
          <a:endParaRPr lang="it-IT"/>
        </a:p>
      </dgm:t>
    </dgm:pt>
    <dgm:pt modelId="{358F5C6A-9926-4446-8ACB-1BAEB719950D}" type="pres">
      <dgm:prSet presAssocID="{212A791E-0A92-4E04-8F73-7168608B256C}" presName="ChildAccent" presStyleLbl="alignImgPlace1" presStyleIdx="3" presStyleCnt="4" custScaleY="128421"/>
      <dgm:spPr/>
      <dgm:t>
        <a:bodyPr/>
        <a:lstStyle/>
        <a:p>
          <a:endParaRPr lang="it-IT"/>
        </a:p>
      </dgm:t>
    </dgm:pt>
    <dgm:pt modelId="{1E1FF709-CAB3-4435-A2AE-1F97CF15E402}" type="pres">
      <dgm:prSet presAssocID="{212A791E-0A92-4E04-8F73-7168608B256C}" presName="Child1" presStyleLbl="revTx" presStyleIdx="0" presStyleCnt="0">
        <dgm:presLayoutVars>
          <dgm:chMax val="0"/>
          <dgm:chPref val="0"/>
          <dgm:bulletEnabled val="1"/>
        </dgm:presLayoutVars>
      </dgm:prSet>
      <dgm:spPr/>
      <dgm:t>
        <a:bodyPr/>
        <a:lstStyle/>
        <a:p>
          <a:endParaRPr lang="it-IT"/>
        </a:p>
      </dgm:t>
    </dgm:pt>
    <dgm:pt modelId="{44C64E1C-097C-4FE7-8420-628F41C415A2}" type="pres">
      <dgm:prSet presAssocID="{212A791E-0A92-4E04-8F73-7168608B256C}" presName="Parent1" presStyleLbl="node1" presStyleIdx="3" presStyleCnt="4" custLinFactNeighborY="-82834">
        <dgm:presLayoutVars>
          <dgm:chMax val="2"/>
          <dgm:chPref val="1"/>
          <dgm:bulletEnabled val="1"/>
        </dgm:presLayoutVars>
      </dgm:prSet>
      <dgm:spPr/>
      <dgm:t>
        <a:bodyPr/>
        <a:lstStyle/>
        <a:p>
          <a:endParaRPr lang="it-IT"/>
        </a:p>
      </dgm:t>
    </dgm:pt>
  </dgm:ptLst>
  <dgm:cxnLst>
    <dgm:cxn modelId="{D69A327D-AB2B-426D-80CC-A06247E51760}" type="presOf" srcId="{29BF44B7-876B-4540-9347-773604DA48A6}" destId="{285AF1F4-A396-41F5-943D-A32E9DCE04A9}" srcOrd="0" destOrd="0" presId="urn:microsoft.com/office/officeart/2011/layout/InterconnectedBlockProcess"/>
    <dgm:cxn modelId="{B3B795E4-89C2-41F0-93C7-772E0B35BE94}" type="presOf" srcId="{D17ACD0D-6931-47F8-88DD-9248A09DE33B}" destId="{1FA4E2DC-46A8-482C-A308-BA943244F48A}" srcOrd="0" destOrd="0" presId="urn:microsoft.com/office/officeart/2011/layout/InterconnectedBlockProcess"/>
    <dgm:cxn modelId="{5A90A993-1839-4B1F-8AB2-3C9147CBCC1E}" type="presOf" srcId="{B32232F6-402D-4B66-9ADF-A2BB1972017A}" destId="{358F5C6A-9926-4446-8ACB-1BAEB719950D}" srcOrd="0" destOrd="0" presId="urn:microsoft.com/office/officeart/2011/layout/InterconnectedBlockProcess"/>
    <dgm:cxn modelId="{CDC33446-BBA9-4B5D-ABFA-D073982E1FE1}" type="presOf" srcId="{29BF44B7-876B-4540-9347-773604DA48A6}" destId="{E83E2AC0-F12F-424F-863E-7C00006E1128}" srcOrd="1" destOrd="0" presId="urn:microsoft.com/office/officeart/2011/layout/InterconnectedBlockProcess"/>
    <dgm:cxn modelId="{21C793CB-6D13-4ACB-9D38-1F86263CD55F}" srcId="{12904220-1D0D-410F-8855-05FAA7A69108}" destId="{212A791E-0A92-4E04-8F73-7168608B256C}" srcOrd="0" destOrd="0" parTransId="{4CB1EB6A-C662-4BBD-B4A9-F9EBED216C85}" sibTransId="{E36B2C14-34C7-4BCF-BFAD-4931934ADD88}"/>
    <dgm:cxn modelId="{9B9E5260-9544-46E2-A542-A73564400B1F}" type="presOf" srcId="{242C9FD4-75FC-4710-8449-DCDF17496CE0}" destId="{4720C13C-8082-4360-AFA4-863BA36D1A8F}" srcOrd="1" destOrd="0" presId="urn:microsoft.com/office/officeart/2011/layout/InterconnectedBlockProcess"/>
    <dgm:cxn modelId="{3B705171-F528-401B-BC27-74710FCA800C}" type="presOf" srcId="{12904220-1D0D-410F-8855-05FAA7A69108}" destId="{3703A495-7297-4985-B3A0-9FC79FCEB197}" srcOrd="0" destOrd="0" presId="urn:microsoft.com/office/officeart/2011/layout/InterconnectedBlockProcess"/>
    <dgm:cxn modelId="{355947E0-79AE-4864-81E9-9EE71E37DE2E}" type="presOf" srcId="{D511F88B-E2ED-4670-B414-16F6B614ED0E}" destId="{2DDE319D-07BE-4D69-88D2-AA97D2C0C2B5}" srcOrd="0" destOrd="0" presId="urn:microsoft.com/office/officeart/2011/layout/InterconnectedBlockProcess"/>
    <dgm:cxn modelId="{052149F1-8892-4987-92BB-2EC4CBDDDEA5}" type="presOf" srcId="{242C9FD4-75FC-4710-8449-DCDF17496CE0}" destId="{3A0CEE19-FC3C-4694-B8D9-045C748B9C8B}" srcOrd="0" destOrd="0" presId="urn:microsoft.com/office/officeart/2011/layout/InterconnectedBlockProcess"/>
    <dgm:cxn modelId="{E01175A9-7CBC-4D19-876C-C05287858E46}" srcId="{12904220-1D0D-410F-8855-05FAA7A69108}" destId="{E139ED01-3693-4CC9-8FEA-680414F912B7}" srcOrd="3" destOrd="0" parTransId="{ED7E0ADF-E2BF-485A-9EBC-FB7CFC564507}" sibTransId="{017B81F3-7535-4A55-81F6-0C5887F6AFB2}"/>
    <dgm:cxn modelId="{63438C31-EC7B-46F8-A0C2-D3C02F264539}" type="presOf" srcId="{E139ED01-3693-4CC9-8FEA-680414F912B7}" destId="{7658AE19-2A4B-4236-B495-5A6F96870F75}" srcOrd="0" destOrd="0" presId="urn:microsoft.com/office/officeart/2011/layout/InterconnectedBlockProcess"/>
    <dgm:cxn modelId="{CD777CE6-29A2-4A7C-B8F5-C65AA2B42F47}" type="presOf" srcId="{B32232F6-402D-4B66-9ADF-A2BB1972017A}" destId="{1E1FF709-CAB3-4435-A2AE-1F97CF15E402}" srcOrd="1" destOrd="0" presId="urn:microsoft.com/office/officeart/2011/layout/InterconnectedBlockProcess"/>
    <dgm:cxn modelId="{12DAB0CF-24DF-4803-A01A-793E24EA8958}" srcId="{D511F88B-E2ED-4670-B414-16F6B614ED0E}" destId="{242C9FD4-75FC-4710-8449-DCDF17496CE0}" srcOrd="0" destOrd="0" parTransId="{FAF54143-7C6C-4743-AB1B-954BEC3930FD}" sibTransId="{83CE22F5-9A57-4D5D-A232-BDC0C3E6CC0A}"/>
    <dgm:cxn modelId="{032FC5D6-B674-4426-B338-2232966115FE}" type="presOf" srcId="{D17ACD0D-6931-47F8-88DD-9248A09DE33B}" destId="{CD5CB14E-2826-4357-AFA1-846E10906E8A}" srcOrd="1" destOrd="0" presId="urn:microsoft.com/office/officeart/2011/layout/InterconnectedBlockProcess"/>
    <dgm:cxn modelId="{DADEA331-39D2-4339-86DC-7F0E9A6B4721}" type="presOf" srcId="{225E67F3-96B9-4AA8-9E2C-F16EA421EA7E}" destId="{C882216B-0EE1-440C-9756-6924CF2E1F67}" srcOrd="0" destOrd="0" presId="urn:microsoft.com/office/officeart/2011/layout/InterconnectedBlockProcess"/>
    <dgm:cxn modelId="{444859FA-B64C-4B32-AD67-0274284FF4B7}" srcId="{12904220-1D0D-410F-8855-05FAA7A69108}" destId="{225E67F3-96B9-4AA8-9E2C-F16EA421EA7E}" srcOrd="2" destOrd="0" parTransId="{E4A60A58-B2B9-4775-841E-96FFD54A87E0}" sibTransId="{430F6E43-0A0A-409E-8D9F-5D1A9C4290D7}"/>
    <dgm:cxn modelId="{238351AB-0760-43B5-B325-A56667DAF966}" srcId="{225E67F3-96B9-4AA8-9E2C-F16EA421EA7E}" destId="{D17ACD0D-6931-47F8-88DD-9248A09DE33B}" srcOrd="0" destOrd="0" parTransId="{4F14BED9-2726-4269-AFB0-A41FE3B8AD5B}" sibTransId="{6689782C-5E8C-4129-9F76-41AFA806E96E}"/>
    <dgm:cxn modelId="{F327772C-5999-4F74-B71C-8D747989334A}" srcId="{12904220-1D0D-410F-8855-05FAA7A69108}" destId="{D511F88B-E2ED-4670-B414-16F6B614ED0E}" srcOrd="1" destOrd="0" parTransId="{DBD4D37D-3E0A-481F-8788-CEC07217FD75}" sibTransId="{C63BBA06-C0F5-477F-B075-AD216AC78262}"/>
    <dgm:cxn modelId="{456AA599-7895-416C-8296-C8E2FD21C499}" srcId="{212A791E-0A92-4E04-8F73-7168608B256C}" destId="{B32232F6-402D-4B66-9ADF-A2BB1972017A}" srcOrd="0" destOrd="0" parTransId="{BD96260E-351E-45AD-AFA7-F5720BFAC478}" sibTransId="{81FEE772-3ED8-4A38-98EE-A07D5EF5A306}"/>
    <dgm:cxn modelId="{D2856463-310B-4396-B96E-53A0BB9406BE}" srcId="{E139ED01-3693-4CC9-8FEA-680414F912B7}" destId="{29BF44B7-876B-4540-9347-773604DA48A6}" srcOrd="0" destOrd="0" parTransId="{DFF898DE-8E7A-4FDC-BDCD-A46653C241E9}" sibTransId="{29C261E2-A15A-4B52-9E92-F9CDCA90773E}"/>
    <dgm:cxn modelId="{870641EF-64C7-41C7-8874-EA750429DBF5}" type="presOf" srcId="{212A791E-0A92-4E04-8F73-7168608B256C}" destId="{44C64E1C-097C-4FE7-8420-628F41C415A2}" srcOrd="0" destOrd="0" presId="urn:microsoft.com/office/officeart/2011/layout/InterconnectedBlockProcess"/>
    <dgm:cxn modelId="{A2C59447-F5BB-4767-B20F-59BF5614C050}" type="presParOf" srcId="{3703A495-7297-4985-B3A0-9FC79FCEB197}" destId="{8CE89690-C61A-42A1-9F8F-29D8D2FD3420}" srcOrd="0" destOrd="0" presId="urn:microsoft.com/office/officeart/2011/layout/InterconnectedBlockProcess"/>
    <dgm:cxn modelId="{FFCF5C95-2A0A-47EB-83E5-58CAFD10CF4B}" type="presParOf" srcId="{8CE89690-C61A-42A1-9F8F-29D8D2FD3420}" destId="{285AF1F4-A396-41F5-943D-A32E9DCE04A9}" srcOrd="0" destOrd="0" presId="urn:microsoft.com/office/officeart/2011/layout/InterconnectedBlockProcess"/>
    <dgm:cxn modelId="{4C528E1F-6E8B-4349-BF75-52097E79BD46}" type="presParOf" srcId="{3703A495-7297-4985-B3A0-9FC79FCEB197}" destId="{E83E2AC0-F12F-424F-863E-7C00006E1128}" srcOrd="1" destOrd="0" presId="urn:microsoft.com/office/officeart/2011/layout/InterconnectedBlockProcess"/>
    <dgm:cxn modelId="{CA80C5E7-3774-4FEC-855A-CE7421679CB5}" type="presParOf" srcId="{3703A495-7297-4985-B3A0-9FC79FCEB197}" destId="{7658AE19-2A4B-4236-B495-5A6F96870F75}" srcOrd="2" destOrd="0" presId="urn:microsoft.com/office/officeart/2011/layout/InterconnectedBlockProcess"/>
    <dgm:cxn modelId="{2369F259-B97B-47DB-BCE0-0FF6B9EEE3C5}" type="presParOf" srcId="{3703A495-7297-4985-B3A0-9FC79FCEB197}" destId="{1774B69E-482A-4FDC-9745-E3974BD86E52}" srcOrd="3" destOrd="0" presId="urn:microsoft.com/office/officeart/2011/layout/InterconnectedBlockProcess"/>
    <dgm:cxn modelId="{2905A79D-316E-4EA5-9BC7-032EA3423ECA}" type="presParOf" srcId="{1774B69E-482A-4FDC-9745-E3974BD86E52}" destId="{1FA4E2DC-46A8-482C-A308-BA943244F48A}" srcOrd="0" destOrd="0" presId="urn:microsoft.com/office/officeart/2011/layout/InterconnectedBlockProcess"/>
    <dgm:cxn modelId="{B4CAF29C-EBA3-4ABA-BEB3-4D1ACE3093DF}" type="presParOf" srcId="{3703A495-7297-4985-B3A0-9FC79FCEB197}" destId="{CD5CB14E-2826-4357-AFA1-846E10906E8A}" srcOrd="4" destOrd="0" presId="urn:microsoft.com/office/officeart/2011/layout/InterconnectedBlockProcess"/>
    <dgm:cxn modelId="{0650E9B9-88CB-41B0-94D8-9F5357028DB0}" type="presParOf" srcId="{3703A495-7297-4985-B3A0-9FC79FCEB197}" destId="{C882216B-0EE1-440C-9756-6924CF2E1F67}" srcOrd="5" destOrd="0" presId="urn:microsoft.com/office/officeart/2011/layout/InterconnectedBlockProcess"/>
    <dgm:cxn modelId="{50D03B2A-AB48-4339-BC0B-9B999F530FA3}" type="presParOf" srcId="{3703A495-7297-4985-B3A0-9FC79FCEB197}" destId="{CE30B4CA-C6C8-4EFE-A72C-673C1868420D}" srcOrd="6" destOrd="0" presId="urn:microsoft.com/office/officeart/2011/layout/InterconnectedBlockProcess"/>
    <dgm:cxn modelId="{05928AD1-8BC5-484D-8158-6F707046BBD8}" type="presParOf" srcId="{CE30B4CA-C6C8-4EFE-A72C-673C1868420D}" destId="{3A0CEE19-FC3C-4694-B8D9-045C748B9C8B}" srcOrd="0" destOrd="0" presId="urn:microsoft.com/office/officeart/2011/layout/InterconnectedBlockProcess"/>
    <dgm:cxn modelId="{1AC2897E-C7B6-4663-9526-F84898AD5A76}" type="presParOf" srcId="{3703A495-7297-4985-B3A0-9FC79FCEB197}" destId="{4720C13C-8082-4360-AFA4-863BA36D1A8F}" srcOrd="7" destOrd="0" presId="urn:microsoft.com/office/officeart/2011/layout/InterconnectedBlockProcess"/>
    <dgm:cxn modelId="{6829110F-69E2-4E87-9E24-53669CE5A672}" type="presParOf" srcId="{3703A495-7297-4985-B3A0-9FC79FCEB197}" destId="{2DDE319D-07BE-4D69-88D2-AA97D2C0C2B5}" srcOrd="8" destOrd="0" presId="urn:microsoft.com/office/officeart/2011/layout/InterconnectedBlockProcess"/>
    <dgm:cxn modelId="{0555EF94-62D7-4DB5-94D6-9DEEB38D69CA}" type="presParOf" srcId="{3703A495-7297-4985-B3A0-9FC79FCEB197}" destId="{4F750BB2-C228-46DA-8278-0771BFB328CA}" srcOrd="9" destOrd="0" presId="urn:microsoft.com/office/officeart/2011/layout/InterconnectedBlockProcess"/>
    <dgm:cxn modelId="{655E0D43-4F02-4817-9350-5680A8D10806}" type="presParOf" srcId="{4F750BB2-C228-46DA-8278-0771BFB328CA}" destId="{358F5C6A-9926-4446-8ACB-1BAEB719950D}" srcOrd="0" destOrd="0" presId="urn:microsoft.com/office/officeart/2011/layout/InterconnectedBlockProcess"/>
    <dgm:cxn modelId="{A98C695F-D7E3-41AC-A755-8CA9F50B1F79}" type="presParOf" srcId="{3703A495-7297-4985-B3A0-9FC79FCEB197}" destId="{1E1FF709-CAB3-4435-A2AE-1F97CF15E402}" srcOrd="10" destOrd="0" presId="urn:microsoft.com/office/officeart/2011/layout/InterconnectedBlockProcess"/>
    <dgm:cxn modelId="{75E7165A-302B-46BB-9C49-5AC9230AAE68}" type="presParOf" srcId="{3703A495-7297-4985-B3A0-9FC79FCEB197}" destId="{44C64E1C-097C-4FE7-8420-628F41C415A2}" srcOrd="11" destOrd="0" presId="urn:microsoft.com/office/officeart/2011/layout/InterconnectedBlock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lProcess1">
  <dgm:title val=""/>
  <dgm:desc val=""/>
  <dgm:catLst>
    <dgm:cat type="process" pri="1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0" destId="2" srcOrd="0" destOrd="0"/>
        <dgm:cxn modelId="6" srcId="1" destId="3" srcOrd="1" destOrd="0"/>
        <dgm:cxn modelId="23" srcId="2" destId="21" srcOrd="0" destOrd="0"/>
        <dgm:cxn modelId="24" srcId="2" destId="22" srcOrd="1" destOrd="0"/>
        <dgm:cxn modelId="33" srcId="1" destId="31" srcOrd="0" destOrd="0"/>
      </dgm:cxnLst>
      <dgm:bg/>
      <dgm:whole/>
    </dgm:dataModel>
  </dgm:sampData>
  <dgm:styleData>
    <dgm:dataModel>
      <dgm:ptLst>
        <dgm:pt modelId="0" type="doc"/>
        <dgm:pt modelId="1"/>
        <dgm:pt modelId="11"/>
        <dgm:pt modelId="2"/>
        <dgm:pt modelId="22"/>
      </dgm:ptLst>
      <dgm:cxnLst>
        <dgm:cxn modelId="3" srcId="0" destId="1" srcOrd="0" destOrd="0"/>
        <dgm:cxn modelId="4" srcId="0" destId="2" srcOrd="0" destOrd="0"/>
        <dgm:cxn modelId="5" srcId="1" destId="11" srcOrd="0" destOrd="0"/>
        <dgm:cxn modelId="6" srcId="2" destId="22"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51" srcId="1" destId="11" srcOrd="0" destOrd="0"/>
        <dgm:cxn modelId="61" srcId="2" destId="21" srcOrd="0" destOrd="0"/>
        <dgm:cxn modelId="71" srcId="3" destId="31" srcOrd="0" destOrd="0"/>
        <dgm:cxn modelId="81"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L"/>
          <dgm:param type="vertAlign" val="mid"/>
          <dgm:param type="nodeHorzAlign" val="l"/>
          <dgm:param type="nodeVertAlign" val="t"/>
          <dgm:param type="fallback" val="2D"/>
        </dgm:alg>
      </dgm:if>
      <dgm:else name="Name3">
        <dgm:alg type="lin">
          <dgm:param type="linDir" val="fromR"/>
          <dgm:param type="vertAlign" val="mid"/>
          <dgm:param type="nodeHorzAlign" val="r"/>
          <dgm:param type="nodeVertAlign" val="t"/>
          <dgm:param type="fallback" val="2D"/>
        </dgm:alg>
      </dgm:else>
    </dgm:choose>
    <dgm:shape xmlns:r="http://schemas.openxmlformats.org/officeDocument/2006/relationships" r:blip="">
      <dgm:adjLst/>
    </dgm:shape>
    <dgm:presOf/>
    <dgm:constrLst>
      <dgm:constr type="h" for="des" forName="header" refType="h"/>
      <dgm:constr type="w" for="des" forName="header" refType="h" refFor="des" refForName="header" op="equ" fact="4"/>
      <dgm:constr type="h" for="des" forName="child" refType="h" refFor="des" refForName="header" op="equ"/>
      <dgm:constr type="w" for="des" forName="child" refType="w" refFor="des" refForName="header" op="equ"/>
      <dgm:constr type="w" for="ch" forName="hSp" refType="w" refFor="des" refForName="header" op="equ" fact="0.14"/>
      <dgm:constr type="h" for="des" forName="parTrans" refType="h" refFor="des" refForName="header" op="equ" fact="0.35"/>
      <dgm:constr type="h" for="des" forName="sibTrans" refType="h" refFor="des" refForName="parTrans" op="equ"/>
      <dgm:constr type="primFontSz" for="des" forName="child" op="equ" val="65"/>
      <dgm:constr type="primFontSz" for="des" forName="header" op="equ" val="65"/>
    </dgm:constrLst>
    <dgm:ruleLst/>
    <dgm:forEach name="Name4" axis="ch" ptType="node">
      <dgm:layoutNode name="vertFlow">
        <dgm:choose name="Name5">
          <dgm:if name="Name6" func="var" arg="dir" op="equ" val="norm">
            <dgm:alg type="lin">
              <dgm:param type="linDir" val="fromT"/>
              <dgm:param type="nodeHorzAlign" val="ctr"/>
              <dgm:param type="nodeVertAlign" val="t"/>
              <dgm:param type="fallback" val="2D"/>
            </dgm:alg>
          </dgm:if>
          <dgm:else name="Name7">
            <dgm:alg type="lin">
              <dgm:param type="linDir" val="fromT"/>
              <dgm:param type="nodeHorzAlign" val="ctr"/>
              <dgm:param type="nodeVertAlign" val="t"/>
              <dgm:param type="fallback" val="2D"/>
            </dgm:alg>
          </dgm:else>
        </dgm:choose>
        <dgm:shape xmlns:r="http://schemas.openxmlformats.org/officeDocument/2006/relationships" r:blip="">
          <dgm:adjLst/>
        </dgm:shape>
        <dgm:presOf/>
        <dgm:constrLst/>
        <dgm:ruleLst/>
        <dgm:layoutNode name="header" styleLbl="node1">
          <dgm:alg type="tx"/>
          <dgm:shape xmlns:r="http://schemas.openxmlformats.org/officeDocument/2006/relationships" type="roundRect" r:blip="">
            <dgm:adjLst>
              <dgm:adj idx="1" val="0.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8" axis="ch" ptType="parTrans" cnt="1">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connDist" fact="0.25"/>
              <dgm:constr type="endPad" refType="connDist" fact="0.25"/>
            </dgm:constrLst>
            <dgm:ruleLst/>
          </dgm:layoutNode>
        </dgm:forEach>
        <dgm:forEach name="Name9" axis="ch" ptType="node">
          <dgm:layoutNode name="child" styleLbl="alignAccFollowNode1">
            <dgm:varLst>
              <dgm:chMax val="0"/>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0" axis="followSib" ptType="sibTrans" cnt="1">
            <dgm:layoutNode name="sibTrans" styleLbl="sibTrans2D1">
              <dgm:alg type="conn">
                <dgm:param type="begPts" val="auto"/>
                <dgm:param type="endPts" val="auto"/>
              </dgm:alg>
              <dgm:shape xmlns:r="http://schemas.openxmlformats.org/officeDocument/2006/relationships" type="conn" r:blip="">
                <dgm:adjLst/>
              </dgm:shape>
              <dgm:presOf axis="self"/>
              <dgm:constrLst>
                <dgm:constr type="w" refType="h"/>
                <dgm:constr type="connDist"/>
                <dgm:constr type="wArH" refType="h" fact="0.25"/>
                <dgm:constr type="hArH" refType="wArH" fact="2"/>
                <dgm:constr type="stemThick" refType="hArH" fact="0.667"/>
                <dgm:constr type="begPad" refType="w" fact="0.25"/>
                <dgm:constr type="endPad" refType="w" fact="0.25"/>
              </dgm:constrLst>
              <dgm:ruleLst/>
            </dgm:layoutNode>
          </dgm:forEach>
        </dgm:forEach>
      </dgm:layoutNode>
      <dgm:choose name="Name11">
        <dgm:if name="Name12" axis="self" ptType="node" func="revPos" op="gte" val="2">
          <dgm:layoutNode name="hSp">
            <dgm:alg type="sp"/>
            <dgm:shape xmlns:r="http://schemas.openxmlformats.org/officeDocument/2006/relationships" r:blip="">
              <dgm:adjLst/>
            </dgm:shape>
            <dgm:presOf/>
            <dgm:constrLst/>
            <dgm:ruleLst/>
          </dgm:layoutNode>
        </dgm:if>
        <dgm:else name="Name13"/>
      </dgm:choose>
    </dgm:forEach>
  </dgm:layoutNode>
</dgm:layoutDef>
</file>

<file path=ppt/diagrams/layout3.xml><?xml version="1.0" encoding="utf-8"?>
<dgm:layoutDef xmlns:dgm="http://schemas.openxmlformats.org/drawingml/2006/diagram" xmlns:a="http://schemas.openxmlformats.org/drawingml/2006/main" uniqueId="urn:microsoft.com/office/officeart/2011/layout/InterconnectedBlockProcess">
  <dgm:title val="Processo a blocchi interconnesso"/>
  <dgm:desc val="Mostra i passaggi sequenziali in un processo. Risultati ottimali con piccole quantità di testo di livello 1 e quantità medie di testo di livello 2."/>
  <dgm:catLst>
    <dgm:cat type="process" pri="5500"/>
    <dgm:cat type="officeonline" pri="3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40" srcId="0" destId="10" srcOrd="0" destOrd="0"/>
        <dgm:cxn modelId="12" srcId="10" destId="11" srcOrd="0" destOrd="0"/>
        <dgm:cxn modelId="5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 modelId="40">
          <dgm:prSet phldr="1"/>
        </dgm:pt>
        <dgm:pt modelId="4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 modelId="70" srcId="0" destId="40" srcOrd="2" destOrd="0"/>
        <dgm:cxn modelId="42" srcId="40" destId="41" srcOrd="0" destOrd="0"/>
      </dgm:cxnLst>
      <dgm:bg/>
      <dgm:whole/>
    </dgm:dataModel>
  </dgm:clrData>
  <dgm:layoutNode name="Name0">
    <dgm:varLst>
      <dgm:chMax val="7"/>
      <dgm:chPref val="5"/>
      <dgm:dir/>
      <dgm:animOne val="branch"/>
      <dgm:animLvl val="lvl"/>
    </dgm:varLst>
    <dgm:shape xmlns:r="http://schemas.openxmlformats.org/officeDocument/2006/relationships" r:blip="">
      <dgm:adjLst/>
    </dgm:shape>
    <dgm:choose name="Name1">
      <dgm:if name="Name2" func="var" arg="dir" op="equ" val="norm">
        <dgm:choose name="Name3">
          <dgm:if name="Name4"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127"/>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5"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Accent1" refType="w" fact="0"/>
              <dgm:constr type="t" for="ch" forName="ChildAccent1" refType="h" fact="0.1613"/>
              <dgm:constr type="w" for="ch" forName="ChildAccent1" refType="w" fact="0.5"/>
              <dgm:constr type="h" for="ch" forName="ChildAccent1" refType="h" fact="0.7742"/>
              <dgm:constr type="l" for="ch" forName="Child1" refType="w" fact="0.0635"/>
              <dgm:constr type="t" for="ch" forName="Child1" refType="h" fact="0.1613"/>
              <dgm:constr type="w" for="ch" forName="Child1" refType="w" fact="0.4365"/>
              <dgm:constr type="h" for="ch" forName="Child1" refType="h" fact="0.7742"/>
              <dgm:constr type="l" for="ch" forName="Parent1" refType="w" fact="0"/>
              <dgm:constr type="t" for="ch" forName="Parent1" refType="h" fact="0.0323"/>
              <dgm:constr type="w" for="ch" forName="Parent1" refType="w" fact="0.5"/>
              <dgm:constr type="h" for="ch" forName="Parent1" refType="h" fact="0.129"/>
              <dgm:constr type="l" for="ch" forName="ChildAccent2" refType="w" fact="0.5"/>
              <dgm:constr type="t" for="ch" forName="ChildAccent2" refType="h" fact="0.1613"/>
              <dgm:constr type="w" for="ch" forName="ChildAccent2" refType="w" fact="0.5"/>
              <dgm:constr type="h" for="ch" forName="ChildAccent2" refType="h" fact="0.8387"/>
              <dgm:constr type="l" for="ch" forName="Child2" refType="w" fact="0.5635"/>
              <dgm:constr type="t" for="ch" forName="Child2" refType="h" fact="0.1613"/>
              <dgm:constr type="w" for="ch" forName="Child2" refType="w" fact="0.4365"/>
              <dgm:constr type="h" for="ch" forName="Child2" refType="h" fact="0.8387"/>
              <dgm:constr type="l" for="ch" forName="Parent2" refType="w" fact="0.5"/>
              <dgm:constr type="t" for="ch" forName="Parent2" refType="h" fact="0"/>
              <dgm:constr type="w" for="ch" forName="Parent2" refType="w" fact="0.5"/>
              <dgm:constr type="h" for="ch" forName="Parent2" refType="h" fact="0.1613"/>
            </dgm:constrLst>
          </dgm:if>
          <dgm:if name="Name6"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Accent1" refType="w" fact="0"/>
              <dgm:constr type="t" for="ch" forName="ChildAccent1" refType="h" fact="0.1757"/>
              <dgm:constr type="w" for="ch" forName="ChildAccent1" refType="w" fact="0.3333"/>
              <dgm:constr type="h" for="ch" forName="ChildAccent1" refType="h" fact="0.7066"/>
              <dgm:constr type="l" for="ch" forName="Child1" refType="w" fact="0.0423"/>
              <dgm:constr type="t" for="ch" forName="Child1" refType="h" fact="0.1757"/>
              <dgm:constr type="w" for="ch" forName="Child1" refType="w" fact="0.291"/>
              <dgm:constr type="h" for="ch" forName="Child1" refType="h" fact="0.7066"/>
              <dgm:constr type="l" for="ch" forName="Parent1" refType="w" fact="0"/>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Child2" refType="w" fact="0.3756"/>
              <dgm:constr type="t" for="ch" forName="Child2" refType="h" fact="0.1757"/>
              <dgm:constr type="w" for="ch" forName="Child2" refType="w" fact="0.291"/>
              <dgm:constr type="h" for="ch" forName="Child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6667"/>
              <dgm:constr type="t" for="ch" forName="ChildAccent3" refType="h" fact="0.1757"/>
              <dgm:constr type="w" for="ch" forName="ChildAccent3" refType="w" fact="0.3333"/>
              <dgm:constr type="h" for="ch" forName="ChildAccent3" refType="h" fact="0.8243"/>
              <dgm:constr type="l" for="ch" forName="Child3" refType="w" fact="0.709"/>
              <dgm:constr type="t" for="ch" forName="Child3" refType="h" fact="0.1757"/>
              <dgm:constr type="w" for="ch" forName="Child3" refType="w" fact="0.291"/>
              <dgm:constr type="h" for="ch" forName="Child3" refType="h" fact="0.8243"/>
              <dgm:constr type="l" for="ch" forName="Parent3" refType="w" fact="0.6667"/>
              <dgm:constr type="t" for="ch" forName="Parent3" refType="h" fact="0"/>
              <dgm:constr type="w" for="ch" forName="Parent3" refType="w" fact="0.3333"/>
              <dgm:constr type="h" for="ch" forName="Parent3" refType="h" fact="0.176"/>
            </dgm:constrLst>
          </dgm:if>
          <dgm:if name="Name7"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Accent1" refType="w" fact="0"/>
              <dgm:constr type="t" for="ch" forName="ChildAccent1" refType="h" fact="0.1892"/>
              <dgm:constr type="w" for="ch" forName="ChildAccent1" refType="w" fact="0.25"/>
              <dgm:constr type="h" for="ch" forName="ChildAccent1" refType="h" fact="0.6486"/>
              <dgm:constr type="l" for="ch" forName="Child1" refType="w" fact="0.0317"/>
              <dgm:constr type="t" for="ch" forName="Child1" refType="h" fact="0.1892"/>
              <dgm:constr type="w" for="ch" forName="Child1" refType="w" fact="0.2183"/>
              <dgm:constr type="h" for="ch" forName="Child1" refType="h" fact="0.6486"/>
              <dgm:constr type="l" for="ch" forName="Parent1" refType="w" fact="0"/>
              <dgm:constr type="t" for="ch" forName="Parent1" refType="h" fact="0.0811"/>
              <dgm:constr type="w" for="ch" forName="Parent1" refType="w" fact="0.25"/>
              <dgm:constr type="h" for="ch" forName="Parent1" refType="h" fact="0.1081"/>
              <dgm:constr type="l" for="ch" forName="ChildAccent2" refType="w" fact="0.25"/>
              <dgm:constr type="t" for="ch" forName="ChildAccent2" refType="h" fact="0.1892"/>
              <dgm:constr type="w" for="ch" forName="ChildAccent2" refType="w" fact="0.25"/>
              <dgm:constr type="h" for="ch" forName="ChildAccent2" refType="h" fact="0.7027"/>
              <dgm:constr type="l" for="ch" forName="Child2" refType="w" fact="0.2817"/>
              <dgm:constr type="t" for="ch" forName="Child2" refType="h" fact="0.1892"/>
              <dgm:constr type="w" for="ch" forName="Child2" refType="w" fact="0.2183"/>
              <dgm:constr type="h" for="ch" forName="Child2" refType="h" fact="0.7027"/>
              <dgm:constr type="l" for="ch" forName="Parent2" refType="w" fact="0.25"/>
              <dgm:constr type="t" for="ch" forName="Parent2" refType="h" fact="0.0541"/>
              <dgm:constr type="w" for="ch" forName="Parent2" refType="w" fact="0.25"/>
              <dgm:constr type="h" for="ch" forName="Parent2" refType="h" fact="0.1351"/>
              <dgm:constr type="l" for="ch" forName="ChildAccent3" refType="w" fact="0.5"/>
              <dgm:constr type="t" for="ch" forName="ChildAccent3" refType="h" fact="0.1892"/>
              <dgm:constr type="w" for="ch" forName="ChildAccent3" refType="w" fact="0.25"/>
              <dgm:constr type="h" for="ch" forName="ChildAccent3" refType="h" fact="0.7568"/>
              <dgm:constr type="l" for="ch" forName="Child3" refType="w" fact="0.5317"/>
              <dgm:constr type="t" for="ch" forName="Child3" refType="h" fact="0.1892"/>
              <dgm:constr type="w" for="ch" forName="Child3" refType="w" fact="0.2183"/>
              <dgm:constr type="h" for="ch" forName="Child3" refType="h" fact="0.7568"/>
              <dgm:constr type="l" for="ch" forName="Parent3" refType="w" fact="0.5"/>
              <dgm:constr type="t" for="ch" forName="Parent3" refType="h" fact="0.0275"/>
              <dgm:constr type="w" for="ch" forName="Parent3" refType="w" fact="0.25"/>
              <dgm:constr type="h" for="ch" forName="Parent3" refType="h" fact="0.1622"/>
              <dgm:constr type="l" for="ch" forName="ChildAccent4" refType="w" fact="0.75"/>
              <dgm:constr type="t" for="ch" forName="ChildAccent4" refType="h" fact="0.1892"/>
              <dgm:constr type="w" for="ch" forName="ChildAccent4" refType="w" fact="0.25"/>
              <dgm:constr type="h" for="ch" forName="ChildAccent4" refType="h" fact="0.8108"/>
              <dgm:constr type="l" for="ch" forName="Child4" refType="w" fact="0.7817"/>
              <dgm:constr type="t" for="ch" forName="Child4" refType="h" fact="0.1892"/>
              <dgm:constr type="w" for="ch" forName="Child4" refType="w" fact="0.2183"/>
              <dgm:constr type="h" for="ch" forName="Child4" refType="h" fact="0.8108"/>
              <dgm:constr type="l" for="ch" forName="Parent4" refType="w" fact="0.75"/>
              <dgm:constr type="t" for="ch" forName="Parent4" refType="h" fact="0"/>
              <dgm:constr type="w" for="ch" forName="Parent4" refType="w" fact="0.25"/>
              <dgm:constr type="h" for="ch" forName="Parent4" refType="h" fact="0.1892"/>
            </dgm:constrLst>
          </dgm:if>
          <dgm:if name="Name8"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Accent1" refType="w" fact="0"/>
              <dgm:constr type="t" for="ch" forName="ChildAccent1" refType="h" fact="0.2"/>
              <dgm:constr type="w" for="ch" forName="ChildAccent1" refType="w" fact="0.2001"/>
              <dgm:constr type="h" for="ch" forName="ChildAccent1" refType="h" fact="0.6"/>
              <dgm:constr type="l" for="ch" forName="Child1" refType="w" fact="0.0254"/>
              <dgm:constr type="t" for="ch" forName="Child1" refType="h" fact="0.2"/>
              <dgm:constr type="w" for="ch" forName="Child1" refType="w" fact="0.1747"/>
              <dgm:constr type="h" for="ch" forName="Child1" refType="h" fact="0.6"/>
              <dgm:constr type="l" for="ch" forName="Parent1" refType="w" fact="0"/>
              <dgm:constr type="t" for="ch" forName="Parent1" refType="h" fact="0.1"/>
              <dgm:constr type="w" for="ch" forName="Parent1" refType="w" fact="0.2001"/>
              <dgm:constr type="h" for="ch" forName="Parent1" refType="h" fact="0.1"/>
              <dgm:constr type="l" for="ch" forName="ChildAccent2" refType="w" fact="0.2001"/>
              <dgm:constr type="t" for="ch" forName="ChildAccent2" refType="h" fact="0.2"/>
              <dgm:constr type="w" for="ch" forName="ChildAccent2" refType="w" fact="0.2001"/>
              <dgm:constr type="h" for="ch" forName="ChildAccent2" refType="h" fact="0.65"/>
              <dgm:constr type="l" for="ch" forName="Child2" refType="w" fact="0.2255"/>
              <dgm:constr type="t" for="ch" forName="Child2" refType="h" fact="0.2"/>
              <dgm:constr type="w" for="ch" forName="Child2" refType="w" fact="0.1747"/>
              <dgm:constr type="h" for="ch" forName="Child2" refType="h" fact="0.65"/>
              <dgm:constr type="l" for="ch" forName="Parent2" refType="w" fact="0.2001"/>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Child3" refType="w" fact="0.4256"/>
              <dgm:constr type="t" for="ch" forName="Child3" refType="h" fact="0.2"/>
              <dgm:constr type="w" for="ch" forName="Child3" refType="w" fact="0.1747"/>
              <dgm:constr type="h" for="ch" forName="Child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6003"/>
              <dgm:constr type="t" for="ch" forName="ChildAccent4" refType="h" fact="0.2"/>
              <dgm:constr type="w" for="ch" forName="ChildAccent4" refType="w" fact="0.2001"/>
              <dgm:constr type="h" for="ch" forName="ChildAccent4" refType="h" fact="0.75"/>
              <dgm:constr type="l" for="ch" forName="Child4" refType="w" fact="0.6257"/>
              <dgm:constr type="t" for="ch" forName="Child4" refType="h" fact="0.2"/>
              <dgm:constr type="w" for="ch" forName="Child4" refType="w" fact="0.1747"/>
              <dgm:constr type="h" for="ch" forName="Child4" refType="h" fact="0.75"/>
              <dgm:constr type="l" for="ch" forName="Parent4" refType="w" fact="0.6003"/>
              <dgm:constr type="t" for="ch" forName="Parent4" refType="h" fact="0.025"/>
              <dgm:constr type="w" for="ch" forName="Parent4" refType="w" fact="0.2001"/>
              <dgm:constr type="h" for="ch" forName="Parent4" refType="h" fact="0.175"/>
              <dgm:constr type="l" for="ch" forName="ChildAccent5" refType="w" fact="0.7999"/>
              <dgm:constr type="t" for="ch" forName="ChildAccent5" refType="h" fact="0.2"/>
              <dgm:constr type="w" for="ch" forName="ChildAccent5" refType="w" fact="0.2001"/>
              <dgm:constr type="h" for="ch" forName="ChildAccent5" refType="h" fact="0.8"/>
              <dgm:constr type="l" for="ch" forName="Child5" refType="w" fact="0.8253"/>
              <dgm:constr type="t" for="ch" forName="Child5" refType="h" fact="0.2"/>
              <dgm:constr type="w" for="ch" forName="Child5" refType="w" fact="0.1747"/>
              <dgm:constr type="h" for="ch" forName="Child5" refType="h" fact="0.8"/>
              <dgm:constr type="l" for="ch" forName="Parent5" refType="w" fact="0.7999"/>
              <dgm:constr type="t" for="ch" forName="Parent5" refType="h" fact="0"/>
              <dgm:constr type="w" for="ch" forName="Parent5" refType="w" fact="0.2001"/>
              <dgm:constr type="h" for="ch" forName="Parent5" refType="h" fact="0.2"/>
            </dgm:constrLst>
          </dgm:if>
          <dgm:if name="Name9"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Accent1" refType="w" fact="0"/>
              <dgm:constr type="t" for="ch" forName="ChildAccent1" refType="h" fact="0.2087"/>
              <dgm:constr type="w" for="ch" forName="ChildAccent1" refType="w" fact="0.167"/>
              <dgm:constr type="h" for="ch" forName="ChildAccent1" refType="h" fact="0.5586"/>
              <dgm:constr type="l" for="ch" forName="Child1" refType="w" fact="0.0212"/>
              <dgm:constr type="t" for="ch" forName="Child1" refType="h" fact="0.2087"/>
              <dgm:constr type="w" for="ch" forName="Child1" refType="w" fact="0.1458"/>
              <dgm:constr type="h" for="ch" forName="Child1" refType="h" fact="0.5586"/>
              <dgm:constr type="l" for="ch" forName="Parent1" refType="w" fact="0"/>
              <dgm:constr type="t" for="ch" forName="Parent1" refType="h" fact="0.1156"/>
              <dgm:constr type="w" for="ch" forName="Parent1" refType="w" fact="0.167"/>
              <dgm:constr type="h" for="ch" forName="Parent1" refType="h" fact="0.0931"/>
              <dgm:constr type="l" for="ch" forName="ChildAccent2" refType="w" fact="0.167"/>
              <dgm:constr type="t" for="ch" forName="ChildAccent2" refType="h" fact="0.2087"/>
              <dgm:constr type="w" for="ch" forName="ChildAccent2" refType="w" fact="0.167"/>
              <dgm:constr type="h" for="ch" forName="ChildAccent2" refType="h" fact="0.6051"/>
              <dgm:constr type="l" for="ch" forName="Child2" refType="w" fact="0.1888"/>
              <dgm:constr type="t" for="ch" forName="Child2" refType="h" fact="0.2087"/>
              <dgm:constr type="w" for="ch" forName="Child2" refType="w" fact="0.1458"/>
              <dgm:constr type="h" for="ch" forName="Child2" refType="h" fact="0.6051"/>
              <dgm:constr type="l" for="ch" forName="Parent2" refType="w" fact="0.167"/>
              <dgm:constr type="t" for="ch" forName="Parent2" refType="h" fact="0.0923"/>
              <dgm:constr type="w" for="ch" forName="Parent2" refType="w" fact="0.167"/>
              <dgm:constr type="h" for="ch" forName="Parent2" refType="h" fact="0.1164"/>
              <dgm:constr type="l" for="ch" forName="ChildAccent3" refType="w" fact="0.3339"/>
              <dgm:constr type="t" for="ch" forName="ChildAccent3" refType="h" fact="0.2087"/>
              <dgm:constr type="w" for="ch" forName="ChildAccent3" refType="w" fact="0.167"/>
              <dgm:constr type="h" for="ch" forName="ChildAccent3" refType="h" fact="0.6517"/>
              <dgm:constr type="l" for="ch" forName="Child3" refType="w" fact="0.3551"/>
              <dgm:constr type="t" for="ch" forName="Child3" refType="h" fact="0.2087"/>
              <dgm:constr type="w" for="ch" forName="Child3" refType="w" fact="0.1458"/>
              <dgm:constr type="h" for="ch" forName="Child3" refType="h" fact="0.6517"/>
              <dgm:constr type="l" for="ch" forName="Parent3" refType="w" fact="0.3339"/>
              <dgm:constr type="t" for="ch" forName="Parent3" refType="h" fact="0.0698"/>
              <dgm:constr type="w" for="ch" forName="Parent3" refType="w" fact="0.167"/>
              <dgm:constr type="h" for="ch" forName="Parent3" refType="h" fact="0.1396"/>
              <dgm:constr type="l" for="ch" forName="ChildAccent4" refType="w" fact="0.5009"/>
              <dgm:constr type="t" for="ch" forName="ChildAccent4" refType="h" fact="0.2087"/>
              <dgm:constr type="w" for="ch" forName="ChildAccent4" refType="w" fact="0.167"/>
              <dgm:constr type="h" for="ch" forName="ChildAccent4" refType="h" fact="0.6982"/>
              <dgm:constr type="l" for="ch" forName="Child4" refType="w" fact="0.5221"/>
              <dgm:constr type="t" for="ch" forName="Child4" refType="h" fact="0.2087"/>
              <dgm:constr type="w" for="ch" forName="Child4" refType="w" fact="0.1458"/>
              <dgm:constr type="h" for="ch" forName="Child4" refType="h" fact="0.6982"/>
              <dgm:constr type="l" for="ch" forName="Parent4" refType="w" fact="0.501"/>
              <dgm:constr type="t" for="ch" forName="Parent4" refType="h" fact="0.0458"/>
              <dgm:constr type="w" for="ch" forName="Parent4" refType="w" fact="0.167"/>
              <dgm:constr type="h" for="ch" forName="Parent4" refType="h" fact="0.1629"/>
              <dgm:constr type="l" for="ch" forName="ChildAccent5" refType="w" fact="0.6674"/>
              <dgm:constr type="t" for="ch" forName="ChildAccent5" refType="h" fact="0.2087"/>
              <dgm:constr type="w" for="ch" forName="ChildAccent5" refType="w" fact="0.167"/>
              <dgm:constr type="h" for="ch" forName="ChildAccent5" refType="h" fact="0.7448"/>
              <dgm:constr type="l" for="ch" forName="Child5" refType="w" fact="0.6886"/>
              <dgm:constr type="t" for="ch" forName="Child5" refType="h" fact="0.2087"/>
              <dgm:constr type="w" for="ch" forName="Child5" refType="w" fact="0.1458"/>
              <dgm:constr type="h" for="ch" forName="Child5" refType="h" fact="0.7448"/>
              <dgm:constr type="l" for="ch" forName="Parent5" refType="w" fact="0.668"/>
              <dgm:constr type="t" for="ch" forName="Parent5" refType="h" fact="0.0225"/>
              <dgm:constr type="w" for="ch" forName="Parent5" refType="w" fact="0.167"/>
              <dgm:constr type="h" for="ch" forName="Parent5" refType="h" fact="0.1862"/>
              <dgm:constr type="l" for="ch" forName="ChildAccent6" refType="w" fact="0.833"/>
              <dgm:constr type="t" for="ch" forName="ChildAccent6" refType="h" fact="0.2087"/>
              <dgm:constr type="w" for="ch" forName="ChildAccent6" refType="w" fact="0.167"/>
              <dgm:constr type="h" for="ch" forName="ChildAccent6" refType="h" fact="0.7913"/>
              <dgm:constr type="l" for="ch" forName="Child6" refType="w" fact="0.8542"/>
              <dgm:constr type="t" for="ch" forName="Child6" refType="h" fact="0.2087"/>
              <dgm:constr type="w" for="ch" forName="Child6" refType="w" fact="0.1458"/>
              <dgm:constr type="h" for="ch" forName="Child6" refType="h" fact="0.7913"/>
              <dgm:constr type="l" for="ch" forName="Parent6" refType="w" fact="0.835"/>
              <dgm:constr type="t" for="ch" forName="Parent6" refType="h" fact="0"/>
              <dgm:constr type="w" for="ch" forName="Parent6" refType="w" fact="0.165"/>
              <dgm:constr type="h" for="ch" forName="Parent6" refType="h" fact="0.2095"/>
            </dgm:constrLst>
          </dgm:if>
          <dgm:else name="Name10">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Accent1" refType="w" fact="0"/>
              <dgm:constr type="t" for="ch" forName="ChildAccent1" refType="h" fact="0.2168"/>
              <dgm:constr type="w" for="ch" forName="ChildAccent1" refType="w" fact="0.1432"/>
              <dgm:constr type="h" for="ch" forName="ChildAccent1" refType="h" fact="0.5221"/>
              <dgm:constr type="l" for="ch" forName="Child1" refType="w" fact="0.0182"/>
              <dgm:constr type="t" for="ch" forName="Child1" refType="h" fact="0.2168"/>
              <dgm:constr type="w" for="ch" forName="Child1" refType="w" fact="0.125"/>
              <dgm:constr type="h" for="ch" forName="Child1" refType="h" fact="0.5221"/>
              <dgm:constr type="l" for="ch" forName="Parent1" refType="w" fact="0"/>
              <dgm:constr type="t" for="ch" forName="Parent1" refType="h" fact="0.1298"/>
              <dgm:constr type="w" for="ch" forName="Parent1" refType="w" fact="0.1432"/>
              <dgm:constr type="h" for="ch" forName="Parent1" refType="h" fact="0.087"/>
              <dgm:constr type="l" for="ch" forName="ChildAccent2" refType="w" fact="0.1432"/>
              <dgm:constr type="t" for="ch" forName="ChildAccent2" refType="h" fact="0.2168"/>
              <dgm:constr type="w" for="ch" forName="ChildAccent2" refType="w" fact="0.1432"/>
              <dgm:constr type="h" for="ch" forName="ChildAccent2" refType="h" fact="0.5656"/>
              <dgm:constr type="l" for="ch" forName="Child2" refType="w" fact="0.1614"/>
              <dgm:constr type="t" for="ch" forName="Child2" refType="h" fact="0.2168"/>
              <dgm:constr type="w" for="ch" forName="Child2" refType="w" fact="0.125"/>
              <dgm:constr type="h" for="ch" forName="Child2" refType="h" fact="0.5656"/>
              <dgm:constr type="l" for="ch" forName="Parent2" refType="w" fact="0.1432"/>
              <dgm:constr type="t" for="ch" forName="Parent2" refType="h" fact="0.108"/>
              <dgm:constr type="w" for="ch" forName="Parent2" refType="w" fact="0.1432"/>
              <dgm:constr type="h" for="ch" forName="Parent2" refType="h" fact="0.1088"/>
              <dgm:constr type="l" for="ch" forName="ChildAccent3" refType="w" fact="0.2865"/>
              <dgm:constr type="t" for="ch" forName="ChildAccent3" refType="h" fact="0.2168"/>
              <dgm:constr type="w" for="ch" forName="ChildAccent3" refType="w" fact="0.1432"/>
              <dgm:constr type="h" for="ch" forName="ChildAccent3" refType="h" fact="0.6091"/>
              <dgm:constr type="l" for="ch" forName="Child3" refType="w" fact="0.3047"/>
              <dgm:constr type="t" for="ch" forName="Child3" refType="h" fact="0.2168"/>
              <dgm:constr type="w" for="ch" forName="Child3" refType="w" fact="0.125"/>
              <dgm:constr type="h" for="ch" forName="Child3" refType="h" fact="0.6091"/>
              <dgm:constr type="l" for="ch" forName="Parent3" refType="w" fact="0.2865"/>
              <dgm:constr type="t" for="ch" forName="Parent3" refType="h" fact="0.087"/>
              <dgm:constr type="w" for="ch" forName="Parent3" refType="w" fact="0.143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Child4" refType="w" fact="0.4479"/>
              <dgm:constr type="t" for="ch" forName="Child4" refType="h" fact="0.2168"/>
              <dgm:constr type="w" for="ch" forName="Child4" refType="w" fact="0.125"/>
              <dgm:constr type="h" for="ch" forName="Child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5726"/>
              <dgm:constr type="t" for="ch" forName="ChildAccent5" refType="h" fact="0.2168"/>
              <dgm:constr type="w" for="ch" forName="ChildAccent5" refType="w" fact="0.1432"/>
              <dgm:constr type="h" for="ch" forName="ChildAccent5" refType="h" fact="0.6962"/>
              <dgm:constr type="l" for="ch" forName="Child5" refType="w" fact="0.5908"/>
              <dgm:constr type="t" for="ch" forName="Child5" refType="h" fact="0.2168"/>
              <dgm:constr type="w" for="ch" forName="Child5" refType="w" fact="0.125"/>
              <dgm:constr type="h" for="ch" forName="Child5" refType="h" fact="0.6962"/>
              <dgm:constr type="l" for="ch" forName="Parent5" refType="w" fact="0.5726"/>
              <dgm:constr type="t" for="ch" forName="Parent5" refType="h" fact="0.0428"/>
              <dgm:constr type="w" for="ch" forName="Parent5" refType="w" fact="0.1432"/>
              <dgm:constr type="h" for="ch" forName="Parent5" refType="h" fact="0.174"/>
              <dgm:constr type="l" for="ch" forName="ChildAccent6" refType="w" fact="0.7147"/>
              <dgm:constr type="t" for="ch" forName="ChildAccent6" refType="h" fact="0.2168"/>
              <dgm:constr type="w" for="ch" forName="ChildAccent6" refType="w" fact="0.1432"/>
              <dgm:constr type="h" for="ch" forName="ChildAccent6" refType="h" fact="0.7397"/>
              <dgm:constr type="l" for="ch" forName="Child6" refType="w" fact="0.7329"/>
              <dgm:constr type="t" for="ch" forName="Child6" refType="h" fact="0.2168"/>
              <dgm:constr type="w" for="ch" forName="Child6" refType="w" fact="0.125"/>
              <dgm:constr type="h" for="ch" forName="Child6" refType="h" fact="0.7397"/>
              <dgm:constr type="l" for="ch" forName="Parent6" refType="w" fact="0.716"/>
              <dgm:constr type="t" for="ch" forName="Parent6" refType="h" fact="0.0217"/>
              <dgm:constr type="w" for="ch" forName="Parent6" refType="w" fact="0.1424"/>
              <dgm:constr type="h" for="ch" forName="Parent6" refType="h" fact="0.1958"/>
              <dgm:constr type="l" for="ch" forName="ChildAccent7" refType="w" fact="0.8568"/>
              <dgm:constr type="t" for="ch" forName="ChildAccent7" refType="h" fact="0.2168"/>
              <dgm:constr type="w" for="ch" forName="ChildAccent7" refType="w" fact="0.1432"/>
              <dgm:constr type="h" for="ch" forName="ChildAccent7" refType="h" fact="0.7832"/>
              <dgm:constr type="l" for="ch" forName="Child7" refType="w" fact="0.875"/>
              <dgm:constr type="t" for="ch" forName="Child7" refType="h" fact="0.2168"/>
              <dgm:constr type="w" for="ch" forName="Child7" refType="w" fact="0.125"/>
              <dgm:constr type="h" for="ch" forName="Child7" refType="h" fact="0.7832"/>
              <dgm:constr type="l" for="ch" forName="Parent7" refType="w" fact="0.8577"/>
              <dgm:constr type="t" for="ch" forName="Parent7" refType="h" fact="0"/>
              <dgm:constr type="w" for="ch" forName="Parent7" refType="w" fact="0.1423"/>
              <dgm:constr type="h" for="ch" forName="Parent7" refType="h" fact="0.2175"/>
            </dgm:constrLst>
          </dgm:else>
        </dgm:choose>
      </dgm:if>
      <dgm:else name="Name11">
        <dgm:choose name="Name12">
          <dgm:if name="Name13" axis="ch" ptType="node" func="cnt" op="equ" val="1">
            <dgm:alg type="composite">
              <dgm:param type="ar" val="0.45"/>
            </dgm:alg>
            <dgm:constrLst>
              <dgm:constr type="primFontSz" for="des" forName="Child1" val="65"/>
              <dgm:constr type="primFontSz" for="des" forName="Parent1" val="65"/>
              <dgm:constr type="primFontSz" for="des" forName="Child1" refType="primFontSz" refFor="des" refForName="Parent1" op="lte"/>
              <dgm:constr type="l" for="ch" forName="ChildAccent1" refType="w" fact="0"/>
              <dgm:constr type="t" for="ch" forName="ChildAccent1" refType="h" fact="0.1429"/>
              <dgm:constr type="w" for="ch" forName="ChildAccent1" refType="w"/>
              <dgm:constr type="h" for="ch" forName="ChildAccent1" refType="h" fact="0.8571"/>
              <dgm:constr type="l" for="ch" forName="Child1" refType="w" fact="0"/>
              <dgm:constr type="t" for="ch" forName="Child1" refType="h" fact="0.1429"/>
              <dgm:constr type="w" for="ch" forName="Child1" refType="w" fact="0.873"/>
              <dgm:constr type="h" for="ch" forName="Child1" refType="h" fact="0.8571"/>
              <dgm:constr type="l" for="ch" forName="Parent1" refType="w" fact="0"/>
              <dgm:constr type="t" for="ch" forName="Parent1" refType="h" fact="0"/>
              <dgm:constr type="w" for="ch" forName="Parent1" refType="w"/>
              <dgm:constr type="h" for="ch" forName="Parent1" refType="h" fact="0.1429"/>
            </dgm:constrLst>
          </dgm:if>
          <dgm:if name="Name14" axis="ch" ptType="node" func="cnt" op="equ" val="2">
            <dgm:alg type="composite">
              <dgm:param type="ar" val="0.8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Parent2" refType="primFontSz" refFor="des" refForName="Parent1" op="equ"/>
              <dgm:constr type="primFontSz" for="des" forName="Child2" refType="primFontSz" refFor="des" refForName="Child1" op="equ"/>
              <dgm:constr type="l" for="ch" forName="Child2" refType="w" fact="0"/>
              <dgm:constr type="t" for="ch" forName="Child2" refType="h" fact="0.1613"/>
              <dgm:constr type="w" for="ch" forName="Child2" refType="w" fact="0.4365"/>
              <dgm:constr type="h" for="ch" forName="Child2" refType="h" fact="0.8387"/>
              <dgm:constr type="l" for="ch" forName="Child1" refType="w" fact="0.5"/>
              <dgm:constr type="t" for="ch" forName="Child1" refType="h" fact="0.1613"/>
              <dgm:constr type="w" for="ch" forName="Child1" refType="w" fact="0.4365"/>
              <dgm:constr type="h" for="ch" forName="Child1" refType="h" fact="0.7742"/>
              <dgm:constr type="l" for="ch" forName="ChildAccent1" refType="w" fact="0.5"/>
              <dgm:constr type="t" for="ch" forName="ChildAccent1" refType="h" fact="0.1613"/>
              <dgm:constr type="w" for="ch" forName="ChildAccent1" refType="w" fact="0.5"/>
              <dgm:constr type="h" for="ch" forName="ChildAccent1" refType="h" fact="0.7742"/>
              <dgm:constr type="l" for="ch" forName="Parent1" refType="w" fact="0.5"/>
              <dgm:constr type="t" for="ch" forName="Parent1" refType="h" fact="0.0323"/>
              <dgm:constr type="w" for="ch" forName="Parent1" refType="w" fact="0.5"/>
              <dgm:constr type="h" for="ch" forName="Parent1" refType="h" fact="0.129"/>
              <dgm:constr type="l" for="ch" forName="ChildAccent2" refType="w" fact="0"/>
              <dgm:constr type="t" for="ch" forName="ChildAccent2" refType="h" fact="0.1613"/>
              <dgm:constr type="w" for="ch" forName="ChildAccent2" refType="w" fact="0.5"/>
              <dgm:constr type="h" for="ch" forName="ChildAccent2" refType="h" fact="0.8387"/>
              <dgm:constr type="l" for="ch" forName="Parent2" refType="w" fact="0"/>
              <dgm:constr type="t" for="ch" forName="Parent2" refType="h" fact="0"/>
              <dgm:constr type="w" for="ch" forName="Parent2" refType="w" fact="0.5"/>
              <dgm:constr type="h" for="ch" forName="Parent2" refType="h" fact="0.1613"/>
            </dgm:constrLst>
          </dgm:if>
          <dgm:if name="Name15" axis="ch" ptType="node" func="cnt" op="equ" val="3">
            <dgm:alg type="composite">
              <dgm:param type="ar" val="1.1129"/>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Parent2" refType="primFontSz" refFor="des" refForName="Parent1" op="equ"/>
              <dgm:constr type="primFontSz" for="des" forName="Parent3" refType="primFontSz" refFor="des" refForName="Parent1" op="equ"/>
              <dgm:constr type="primFontSz" for="des" forName="Child2" refType="primFontSz" refFor="des" refForName="Child1" op="equ"/>
              <dgm:constr type="primFontSz" for="des" forName="Child3" refType="primFontSz" refFor="des" refForName="Child1" op="equ"/>
              <dgm:constr type="l" for="ch" forName="Child3" refType="w" fact="0"/>
              <dgm:constr type="t" for="ch" forName="Child3" refType="h" fact="0.1757"/>
              <dgm:constr type="w" for="ch" forName="Child3" refType="w" fact="0.291"/>
              <dgm:constr type="h" for="ch" forName="Child3" refType="h" fact="0.8243"/>
              <dgm:constr type="l" for="ch" forName="Child2" refType="w" fact="0.3333"/>
              <dgm:constr type="t" for="ch" forName="Child2" refType="h" fact="0.1757"/>
              <dgm:constr type="w" for="ch" forName="Child2" refType="w" fact="0.291"/>
              <dgm:constr type="h" for="ch" forName="Child2" refType="h" fact="0.7655"/>
              <dgm:constr type="l" for="ch" forName="Child1" refType="w" fact="0.6667"/>
              <dgm:constr type="t" for="ch" forName="Child1" refType="h" fact="0.1757"/>
              <dgm:constr type="w" for="ch" forName="Child1" refType="w" fact="0.291"/>
              <dgm:constr type="h" for="ch" forName="Child1" refType="h" fact="0.7066"/>
              <dgm:constr type="l" for="ch" forName="ChildAccent1" refType="w" fact="0.6667"/>
              <dgm:constr type="t" for="ch" forName="ChildAccent1" refType="h" fact="0.1757"/>
              <dgm:constr type="w" for="ch" forName="ChildAccent1" refType="w" fact="0.3333"/>
              <dgm:constr type="h" for="ch" forName="ChildAccent1" refType="h" fact="0.7066"/>
              <dgm:constr type="l" for="ch" forName="Parent1" refType="w" fact="0.6667"/>
              <dgm:constr type="t" for="ch" forName="Parent1" refType="h" fact="0.0579"/>
              <dgm:constr type="w" for="ch" forName="Parent1" refType="w" fact="0.3333"/>
              <dgm:constr type="h" for="ch" forName="Parent1" refType="h" fact="0.1178"/>
              <dgm:constr type="l" for="ch" forName="ChildAccent2" refType="w" fact="0.3333"/>
              <dgm:constr type="t" for="ch" forName="ChildAccent2" refType="h" fact="0.1757"/>
              <dgm:constr type="w" for="ch" forName="ChildAccent2" refType="w" fact="0.3333"/>
              <dgm:constr type="h" for="ch" forName="ChildAccent2" refType="h" fact="0.7655"/>
              <dgm:constr type="l" for="ch" forName="Parent2" refType="w" fact="0.3333"/>
              <dgm:constr type="t" for="ch" forName="Parent2" refType="h" fact="0.0285"/>
              <dgm:constr type="w" for="ch" forName="Parent2" refType="w" fact="0.3333"/>
              <dgm:constr type="h" for="ch" forName="Parent2" refType="h" fact="0.1472"/>
              <dgm:constr type="l" for="ch" forName="ChildAccent3" refType="w" fact="0"/>
              <dgm:constr type="t" for="ch" forName="ChildAccent3" refType="h" fact="0.1757"/>
              <dgm:constr type="w" for="ch" forName="ChildAccent3" refType="w" fact="0.3333"/>
              <dgm:constr type="h" for="ch" forName="ChildAccent3" refType="h" fact="0.8243"/>
              <dgm:constr type="l" for="ch" forName="Parent3" refType="w" fact="0"/>
              <dgm:constr type="t" for="ch" forName="Parent3" refType="h" fact="0"/>
              <dgm:constr type="w" for="ch" forName="Parent3" refType="w" fact="0.3333"/>
              <dgm:constr type="h" for="ch" forName="Parent3" refType="h" fact="0.176"/>
            </dgm:constrLst>
          </dgm:if>
          <dgm:if name="Name16" axis="ch" ptType="node" func="cnt" op="equ" val="4">
            <dgm:alg type="composite">
              <dgm:param type="ar" val="1.362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l" for="ch" forName="Child4" refType="w" fact="0"/>
              <dgm:constr type="t" for="ch" forName="Child4" refType="h" fact="0.1892"/>
              <dgm:constr type="w" for="ch" forName="Child4" refType="w" fact="0.2183"/>
              <dgm:constr type="h" for="ch" forName="Child4" refType="h" fact="0.8108"/>
              <dgm:constr type="l" for="ch" forName="Child3" refType="w" fact="0.25"/>
              <dgm:constr type="t" for="ch" forName="Child3" refType="h" fact="0.1892"/>
              <dgm:constr type="w" for="ch" forName="Child3" refType="w" fact="0.2183"/>
              <dgm:constr type="h" for="ch" forName="Child3" refType="h" fact="0.7568"/>
              <dgm:constr type="l" for="ch" forName="Child2" refType="w" fact="0.5"/>
              <dgm:constr type="t" for="ch" forName="Child2" refType="h" fact="0.1892"/>
              <dgm:constr type="w" for="ch" forName="Child2" refType="w" fact="0.2183"/>
              <dgm:constr type="h" for="ch" forName="Child2" refType="h" fact="0.7027"/>
              <dgm:constr type="l" for="ch" forName="Child1" refType="w" fact="0.75"/>
              <dgm:constr type="t" for="ch" forName="Child1" refType="h" fact="0.1892"/>
              <dgm:constr type="w" for="ch" forName="Child1" refType="w" fact="0.2183"/>
              <dgm:constr type="h" for="ch" forName="Child1" refType="h" fact="0.6486"/>
              <dgm:constr type="l" for="ch" forName="ChildAccent1" refType="w" fact="0.75"/>
              <dgm:constr type="t" for="ch" forName="ChildAccent1" refType="h" fact="0.1892"/>
              <dgm:constr type="w" for="ch" forName="ChildAccent1" refType="w" fact="0.25"/>
              <dgm:constr type="h" for="ch" forName="ChildAccent1" refType="h" fact="0.6486"/>
              <dgm:constr type="l" for="ch" forName="Parent1" refType="w" fact="0.75"/>
              <dgm:constr type="t" for="ch" forName="Parent1" refType="h" fact="0.0811"/>
              <dgm:constr type="w" for="ch" forName="Parent1" refType="w" fact="0.25"/>
              <dgm:constr type="h" for="ch" forName="Parent1" refType="h" fact="0.1081"/>
              <dgm:constr type="l" for="ch" forName="ChildAccent2" refType="w" fact="0.5"/>
              <dgm:constr type="t" for="ch" forName="ChildAccent2" refType="h" fact="0.1892"/>
              <dgm:constr type="w" for="ch" forName="ChildAccent2" refType="w" fact="0.25"/>
              <dgm:constr type="h" for="ch" forName="ChildAccent2" refType="h" fact="0.7027"/>
              <dgm:constr type="l" for="ch" forName="Parent2" refType="w" fact="0.5"/>
              <dgm:constr type="t" for="ch" forName="Parent2" refType="h" fact="0.0541"/>
              <dgm:constr type="w" for="ch" forName="Parent2" refType="w" fact="0.25"/>
              <dgm:constr type="h" for="ch" forName="Parent2" refType="h" fact="0.1351"/>
              <dgm:constr type="l" for="ch" forName="ChildAccent3" refType="w" fact="0.25"/>
              <dgm:constr type="t" for="ch" forName="ChildAccent3" refType="h" fact="0.1892"/>
              <dgm:constr type="w" for="ch" forName="ChildAccent3" refType="w" fact="0.25"/>
              <dgm:constr type="h" for="ch" forName="ChildAccent3" refType="h" fact="0.7568"/>
              <dgm:constr type="l" for="ch" forName="Parent3" refType="w" fact="0.25"/>
              <dgm:constr type="t" for="ch" forName="Parent3" refType="h" fact="0.0279"/>
              <dgm:constr type="w" for="ch" forName="Parent3" refType="w" fact="0.25"/>
              <dgm:constr type="h" for="ch" forName="Parent3" refType="h" fact="0.161"/>
              <dgm:constr type="l" for="ch" forName="ChildAccent4" refType="w" fact="0"/>
              <dgm:constr type="t" for="ch" forName="ChildAccent4" refType="h" fact="0.1892"/>
              <dgm:constr type="w" for="ch" forName="ChildAccent4" refType="w" fact="0.25"/>
              <dgm:constr type="h" for="ch" forName="ChildAccent4" refType="h" fact="0.8108"/>
              <dgm:constr type="l" for="ch" forName="Parent4" refType="w" fact="0"/>
              <dgm:constr type="t" for="ch" forName="Parent4" refType="h" fact="0"/>
              <dgm:constr type="w" for="ch" forName="Parent4" refType="w" fact="0.25"/>
              <dgm:constr type="h" for="ch" forName="Parent4" refType="h" fact="0.1892"/>
            </dgm:constrLst>
          </dgm:if>
          <dgm:if name="Name17" axis="ch" ptType="node" func="cnt" op="equ" val="5">
            <dgm:alg type="composite">
              <dgm:param type="ar" val="1.5742"/>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l" for="ch" forName="Child5" refType="w" fact="0"/>
              <dgm:constr type="t" for="ch" forName="Child5" refType="h" fact="0.2"/>
              <dgm:constr type="w" for="ch" forName="Child5" refType="w" fact="0.1747"/>
              <dgm:constr type="h" for="ch" forName="Child5" refType="h" fact="0.8"/>
              <dgm:constr type="l" for="ch" forName="Child4" refType="w" fact="0.2001"/>
              <dgm:constr type="t" for="ch" forName="Child4" refType="h" fact="0.2"/>
              <dgm:constr type="w" for="ch" forName="Child4" refType="w" fact="0.1747"/>
              <dgm:constr type="h" for="ch" forName="Child4" refType="h" fact="0.75"/>
              <dgm:constr type="l" for="ch" forName="Child3" refType="w" fact="0.4002"/>
              <dgm:constr type="t" for="ch" forName="Child3" refType="h" fact="0.2"/>
              <dgm:constr type="w" for="ch" forName="Child3" refType="w" fact="0.1747"/>
              <dgm:constr type="h" for="ch" forName="Child3" refType="h" fact="0.7"/>
              <dgm:constr type="l" for="ch" forName="Child2" refType="w" fact="0.6003"/>
              <dgm:constr type="t" for="ch" forName="Child2" refType="h" fact="0.2"/>
              <dgm:constr type="w" for="ch" forName="Child2" refType="w" fact="0.1747"/>
              <dgm:constr type="h" for="ch" forName="Child2" refType="h" fact="0.65"/>
              <dgm:constr type="l" for="ch" forName="Child1" refType="w" fact="0.7999"/>
              <dgm:constr type="t" for="ch" forName="Child1" refType="h" fact="0.2"/>
              <dgm:constr type="w" for="ch" forName="Child1" refType="w" fact="0.1747"/>
              <dgm:constr type="h" for="ch" forName="Child1" refType="h" fact="0.6"/>
              <dgm:constr type="l" for="ch" forName="ChildAccent1" refType="w" fact="0.7999"/>
              <dgm:constr type="t" for="ch" forName="ChildAccent1" refType="h" fact="0.2"/>
              <dgm:constr type="w" for="ch" forName="ChildAccent1" refType="w" fact="0.2001"/>
              <dgm:constr type="h" for="ch" forName="ChildAccent1" refType="h" fact="0.6"/>
              <dgm:constr type="l" for="ch" forName="Parent1" refType="w" fact="0.7999"/>
              <dgm:constr type="t" for="ch" forName="Parent1" refType="h" fact="0.1"/>
              <dgm:constr type="w" for="ch" forName="Parent1" refType="w" fact="0.2001"/>
              <dgm:constr type="h" for="ch" forName="Parent1" refType="h" fact="0.1"/>
              <dgm:constr type="l" for="ch" forName="ChildAccent2" refType="w" fact="0.6003"/>
              <dgm:constr type="t" for="ch" forName="ChildAccent2" refType="h" fact="0.2"/>
              <dgm:constr type="w" for="ch" forName="ChildAccent2" refType="w" fact="0.2001"/>
              <dgm:constr type="h" for="ch" forName="ChildAccent2" refType="h" fact="0.65"/>
              <dgm:constr type="l" for="ch" forName="Parent2" refType="w" fact="0.6003"/>
              <dgm:constr type="t" for="ch" forName="Parent2" refType="h" fact="0.075"/>
              <dgm:constr type="w" for="ch" forName="Parent2" refType="w" fact="0.2001"/>
              <dgm:constr type="h" for="ch" forName="Parent2" refType="h" fact="0.125"/>
              <dgm:constr type="l" for="ch" forName="ChildAccent3" refType="w" fact="0.4002"/>
              <dgm:constr type="t" for="ch" forName="ChildAccent3" refType="h" fact="0.2"/>
              <dgm:constr type="w" for="ch" forName="ChildAccent3" refType="w" fact="0.2001"/>
              <dgm:constr type="h" for="ch" forName="ChildAccent3" refType="h" fact="0.7"/>
              <dgm:constr type="l" for="ch" forName="Parent3" refType="w" fact="0.4002"/>
              <dgm:constr type="t" for="ch" forName="Parent3" refType="h" fact="0.0508"/>
              <dgm:constr type="w" for="ch" forName="Parent3" refType="w" fact="0.2001"/>
              <dgm:constr type="h" for="ch" forName="Parent3" refType="h" fact="0.15"/>
              <dgm:constr type="l" for="ch" forName="ChildAccent4" refType="w" fact="0.2001"/>
              <dgm:constr type="t" for="ch" forName="ChildAccent4" refType="h" fact="0.2"/>
              <dgm:constr type="w" for="ch" forName="ChildAccent4" refType="w" fact="0.2001"/>
              <dgm:constr type="h" for="ch" forName="ChildAccent4" refType="h" fact="0.75"/>
              <dgm:constr type="l" for="ch" forName="Parent4" refType="w" fact="0.2001"/>
              <dgm:constr type="t" for="ch" forName="Parent4" refType="h" fact="0.025"/>
              <dgm:constr type="w" for="ch" forName="Parent4" refType="w" fact="0.2001"/>
              <dgm:constr type="h" for="ch" forName="Parent4" refType="h" fact="0.175"/>
              <dgm:constr type="l" for="ch" forName="ChildAccent5" refType="w" fact="0"/>
              <dgm:constr type="t" for="ch" forName="ChildAccent5" refType="h" fact="0.2"/>
              <dgm:constr type="w" for="ch" forName="ChildAccent5" refType="w" fact="0.2001"/>
              <dgm:constr type="h" for="ch" forName="ChildAccent5" refType="h" fact="0.8"/>
              <dgm:constr type="l" for="ch" forName="Parent5" refType="w" fact="0"/>
              <dgm:constr type="t" for="ch" forName="Parent5" refType="h" fact="0"/>
              <dgm:constr type="w" for="ch" forName="Parent5" refType="w" fact="0.2001"/>
              <dgm:constr type="h" for="ch" forName="Parent5" refType="h" fact="0.2"/>
            </dgm:constrLst>
          </dgm:if>
          <dgm:if name="Name18" axis="ch" ptType="node" func="cnt" op="equ" val="6">
            <dgm:alg type="composite">
              <dgm:param type="ar" val="1.7564"/>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l" for="ch" forName="Child6" refType="w" fact="0"/>
              <dgm:constr type="t" for="ch" forName="Child6" refType="h" fact="0.2087"/>
              <dgm:constr type="w" for="ch" forName="Child6" refType="w" fact="0.1458"/>
              <dgm:constr type="h" for="ch" forName="Child6" refType="h" fact="0.7913"/>
              <dgm:constr type="l" for="ch" forName="Child5" refType="w" fact="0.167"/>
              <dgm:constr type="t" for="ch" forName="Child5" refType="h" fact="0.2087"/>
              <dgm:constr type="w" for="ch" forName="Child5" refType="w" fact="0.1458"/>
              <dgm:constr type="h" for="ch" forName="Child5" refType="h" fact="0.7448"/>
              <dgm:constr type="l" for="ch" forName="Child4" refType="w" fact="0.3339"/>
              <dgm:constr type="t" for="ch" forName="Child4" refType="h" fact="0.2087"/>
              <dgm:constr type="w" for="ch" forName="Child4" refType="w" fact="0.1458"/>
              <dgm:constr type="h" for="ch" forName="Child4" refType="h" fact="0.6982"/>
              <dgm:constr type="l" for="ch" forName="Child3" refType="w" fact="0.5009"/>
              <dgm:constr type="t" for="ch" forName="Child3" refType="h" fact="0.2087"/>
              <dgm:constr type="w" for="ch" forName="Child3" refType="w" fact="0.1458"/>
              <dgm:constr type="h" for="ch" forName="Child3" refType="h" fact="0.6517"/>
              <dgm:constr type="l" for="ch" forName="Child2" refType="w" fact="0.6674"/>
              <dgm:constr type="t" for="ch" forName="Child2" refType="h" fact="0.2087"/>
              <dgm:constr type="w" for="ch" forName="Child2" refType="w" fact="0.1458"/>
              <dgm:constr type="h" for="ch" forName="Child2" refType="h" fact="0.6051"/>
              <dgm:constr type="l" for="ch" forName="Child1" refType="w" fact="0.833"/>
              <dgm:constr type="t" for="ch" forName="Child1" refType="h" fact="0.2087"/>
              <dgm:constr type="w" for="ch" forName="Child1" refType="w" fact="0.1458"/>
              <dgm:constr type="h" for="ch" forName="Child1" refType="h" fact="0.5586"/>
              <dgm:constr type="l" for="ch" forName="ChildAccent1" refType="w" fact="0.833"/>
              <dgm:constr type="t" for="ch" forName="ChildAccent1" refType="h" fact="0.2087"/>
              <dgm:constr type="w" for="ch" forName="ChildAccent1" refType="w" fact="0.167"/>
              <dgm:constr type="h" for="ch" forName="ChildAccent1" refType="h" fact="0.5586"/>
              <dgm:constr type="l" for="ch" forName="Parent1" refType="w" fact="0.833"/>
              <dgm:constr type="t" for="ch" forName="Parent1" refType="h" fact="0.1156"/>
              <dgm:constr type="w" for="ch" forName="Parent1" refType="w" fact="0.167"/>
              <dgm:constr type="h" for="ch" forName="Parent1" refType="h" fact="0.0931"/>
              <dgm:constr type="l" for="ch" forName="ChildAccent2" refType="w" fact="0.6674"/>
              <dgm:constr type="t" for="ch" forName="ChildAccent2" refType="h" fact="0.2087"/>
              <dgm:constr type="w" for="ch" forName="ChildAccent2" refType="w" fact="0.167"/>
              <dgm:constr type="h" for="ch" forName="ChildAccent2" refType="h" fact="0.6051"/>
              <dgm:constr type="l" for="ch" forName="Parent2" refType="w" fact="0.6674"/>
              <dgm:constr type="t" for="ch" forName="Parent2" refType="h" fact="0.0923"/>
              <dgm:constr type="w" for="ch" forName="Parent2" refType="w" fact="0.165"/>
              <dgm:constr type="h" for="ch" forName="Parent2" refType="h" fact="0.1164"/>
              <dgm:constr type="l" for="ch" forName="ChildAccent3" refType="w" fact="0.5009"/>
              <dgm:constr type="t" for="ch" forName="ChildAccent3" refType="h" fact="0.2087"/>
              <dgm:constr type="w" for="ch" forName="ChildAccent3" refType="w" fact="0.167"/>
              <dgm:constr type="h" for="ch" forName="ChildAccent3" refType="h" fact="0.6517"/>
              <dgm:constr type="l" for="ch" forName="Parent3" refType="w" fact="0.5009"/>
              <dgm:constr type="t" for="ch" forName="Parent3" refType="h" fact="0.0698"/>
              <dgm:constr type="w" for="ch" forName="Parent3" refType="w" fact="0.166"/>
              <dgm:constr type="h" for="ch" forName="Parent3" refType="h" fact="0.1396"/>
              <dgm:constr type="l" for="ch" forName="ChildAccent4" refType="w" fact="0.3339"/>
              <dgm:constr type="t" for="ch" forName="ChildAccent4" refType="h" fact="0.2087"/>
              <dgm:constr type="w" for="ch" forName="ChildAccent4" refType="w" fact="0.167"/>
              <dgm:constr type="h" for="ch" forName="ChildAccent4" refType="h" fact="0.6982"/>
              <dgm:constr type="l" for="ch" forName="Parent4" refType="w" fact="0.3339"/>
              <dgm:constr type="t" for="ch" forName="Parent4" refType="h" fact="0.0458"/>
              <dgm:constr type="w" for="ch" forName="Parent4" refType="w" fact="0.167"/>
              <dgm:constr type="h" for="ch" forName="Parent4" refType="h" fact="0.1629"/>
              <dgm:constr type="l" for="ch" forName="ChildAccent5" refType="w" fact="0.167"/>
              <dgm:constr type="t" for="ch" forName="ChildAccent5" refType="h" fact="0.2087"/>
              <dgm:constr type="w" for="ch" forName="ChildAccent5" refType="w" fact="0.167"/>
              <dgm:constr type="h" for="ch" forName="ChildAccent5" refType="h" fact="0.7448"/>
              <dgm:constr type="l" for="ch" forName="Parent5" refType="w" fact="0.167"/>
              <dgm:constr type="t" for="ch" forName="Parent5" refType="h" fact="0.0225"/>
              <dgm:constr type="w" for="ch" forName="Parent5" refType="w" fact="0.167"/>
              <dgm:constr type="h" for="ch" forName="Parent5" refType="h" fact="0.1862"/>
              <dgm:constr type="l" for="ch" forName="ChildAccent6" refType="w" fact="0"/>
              <dgm:constr type="t" for="ch" forName="ChildAccent6" refType="h" fact="0.2087"/>
              <dgm:constr type="w" for="ch" forName="ChildAccent6" refType="w" fact="0.167"/>
              <dgm:constr type="h" for="ch" forName="ChildAccent6" refType="h" fact="0.7913"/>
              <dgm:constr type="l" for="ch" forName="Parent6" refType="w" fact="0"/>
              <dgm:constr type="t" for="ch" forName="Parent6" refType="h" fact="0"/>
              <dgm:constr type="w" for="ch" forName="Parent6" refType="w" fact="0.167"/>
              <dgm:constr type="h" for="ch" forName="Parent6" refType="h" fact="0.2095"/>
            </dgm:constrLst>
          </dgm:if>
          <dgm:else name="Name19">
            <dgm:alg type="composite">
              <dgm:param type="ar" val="1.9137"/>
            </dgm:alg>
            <dgm:constrLst>
              <dgm:constr type="primFontSz" for="des" forName="Child1" val="65"/>
              <dgm:constr type="primFontSz" for="des" forName="Parent1" val="65"/>
              <dgm:constr type="primFontSz" for="des" forName="Child1" refType="primFontSz" refFor="des" refForName="Parent1" op="lte"/>
              <dgm:constr type="primFontSz" for="des" forName="Child2" refType="primFontSz" refFor="des" refForName="Parent1" op="lte"/>
              <dgm:constr type="primFontSz" for="des" forName="Child3" refType="primFontSz" refFor="des" refForName="Parent1" op="lte"/>
              <dgm:constr type="primFontSz" for="des" forName="Child4" refType="primFontSz" refFor="des" refForName="Parent1" op="lte"/>
              <dgm:constr type="primFontSz" for="des" forName="Child5" refType="primFontSz" refFor="des" refForName="Parent1" op="lte"/>
              <dgm:constr type="primFontSz" for="des" forName="Child6" refType="primFontSz" refFor="des" refForName="Parent1" op="lte"/>
              <dgm:constr type="primFontSz" for="des" forName="Child7" refType="primFontSz" refFor="des" refForName="Parent1" op="lte"/>
              <dgm:constr type="primFontSz" for="des" forName="Child1" refType="primFontSz" refFor="des" refForName="Parent2" op="lte"/>
              <dgm:constr type="primFontSz" for="des" forName="Child2" refType="primFontSz" refFor="des" refForName="Parent2" op="lte"/>
              <dgm:constr type="primFontSz" for="des" forName="Child3" refType="primFontSz" refFor="des" refForName="Parent2" op="lte"/>
              <dgm:constr type="primFontSz" for="des" forName="Child4" refType="primFontSz" refFor="des" refForName="Parent2" op="lte"/>
              <dgm:constr type="primFontSz" for="des" forName="Child5" refType="primFontSz" refFor="des" refForName="Parent2" op="lte"/>
              <dgm:constr type="primFontSz" for="des" forName="Child6" refType="primFontSz" refFor="des" refForName="Parent2" op="lte"/>
              <dgm:constr type="primFontSz" for="des" forName="Child7" refType="primFontSz" refFor="des" refForName="Parent2" op="lte"/>
              <dgm:constr type="primFontSz" for="des" forName="Child1" refType="primFontSz" refFor="des" refForName="Parent3" op="lte"/>
              <dgm:constr type="primFontSz" for="des" forName="Child2" refType="primFontSz" refFor="des" refForName="Parent3" op="lte"/>
              <dgm:constr type="primFontSz" for="des" forName="Child3" refType="primFontSz" refFor="des" refForName="Parent3" op="lte"/>
              <dgm:constr type="primFontSz" for="des" forName="Child4" refType="primFontSz" refFor="des" refForName="Parent3" op="lte"/>
              <dgm:constr type="primFontSz" for="des" forName="Child5" refType="primFontSz" refFor="des" refForName="Parent3" op="lte"/>
              <dgm:constr type="primFontSz" for="des" forName="Child6" refType="primFontSz" refFor="des" refForName="Parent3" op="lte"/>
              <dgm:constr type="primFontSz" for="des" forName="Child7" refType="primFontSz" refFor="des" refForName="Parent3" op="lte"/>
              <dgm:constr type="primFontSz" for="des" forName="Child1" refType="primFontSz" refFor="des" refForName="Parent4" op="lte"/>
              <dgm:constr type="primFontSz" for="des" forName="Child2" refType="primFontSz" refFor="des" refForName="Parent4" op="lte"/>
              <dgm:constr type="primFontSz" for="des" forName="Child3" refType="primFontSz" refFor="des" refForName="Parent4" op="lte"/>
              <dgm:constr type="primFontSz" for="des" forName="Child4" refType="primFontSz" refFor="des" refForName="Parent4" op="lte"/>
              <dgm:constr type="primFontSz" for="des" forName="Child5" refType="primFontSz" refFor="des" refForName="Parent4" op="lte"/>
              <dgm:constr type="primFontSz" for="des" forName="Child6" refType="primFontSz" refFor="des" refForName="Parent4" op="lte"/>
              <dgm:constr type="primFontSz" for="des" forName="Child7" refType="primFontSz" refFor="des" refForName="Parent4" op="lte"/>
              <dgm:constr type="primFontSz" for="des" forName="Child1" refType="primFontSz" refFor="des" refForName="Parent5" op="lte"/>
              <dgm:constr type="primFontSz" for="des" forName="Child2" refType="primFontSz" refFor="des" refForName="Parent5" op="lte"/>
              <dgm:constr type="primFontSz" for="des" forName="Child3" refType="primFontSz" refFor="des" refForName="Parent5" op="lte"/>
              <dgm:constr type="primFontSz" for="des" forName="Child4" refType="primFontSz" refFor="des" refForName="Parent5" op="lte"/>
              <dgm:constr type="primFontSz" for="des" forName="Child5" refType="primFontSz" refFor="des" refForName="Parent5" op="lte"/>
              <dgm:constr type="primFontSz" for="des" forName="Child6" refType="primFontSz" refFor="des" refForName="Parent5" op="lte"/>
              <dgm:constr type="primFontSz" for="des" forName="Child7" refType="primFontSz" refFor="des" refForName="Parent5" op="lte"/>
              <dgm:constr type="primFontSz" for="des" forName="Child1" refType="primFontSz" refFor="des" refForName="Parent6" op="lte"/>
              <dgm:constr type="primFontSz" for="des" forName="Child2" refType="primFontSz" refFor="des" refForName="Parent6" op="lte"/>
              <dgm:constr type="primFontSz" for="des" forName="Child3" refType="primFontSz" refFor="des" refForName="Parent6" op="lte"/>
              <dgm:constr type="primFontSz" for="des" forName="Child4" refType="primFontSz" refFor="des" refForName="Parent6" op="lte"/>
              <dgm:constr type="primFontSz" for="des" forName="Child5" refType="primFontSz" refFor="des" refForName="Parent6" op="lte"/>
              <dgm:constr type="primFontSz" for="des" forName="Child6" refType="primFontSz" refFor="des" refForName="Parent6" op="lte"/>
              <dgm:constr type="primFontSz" for="des" forName="Child7" refType="primFontSz" refFor="des" refForName="Parent6" op="lte"/>
              <dgm:constr type="primFontSz" for="des" forName="Child1" refType="primFontSz" refFor="des" refForName="Parent7" op="lte"/>
              <dgm:constr type="primFontSz" for="des" forName="Child2" refType="primFontSz" refFor="des" refForName="Parent7" op="lte"/>
              <dgm:constr type="primFontSz" for="des" forName="Child3" refType="primFontSz" refFor="des" refForName="Parent7" op="lte"/>
              <dgm:constr type="primFontSz" for="des" forName="Child4" refType="primFontSz" refFor="des" refForName="Parent7" op="lte"/>
              <dgm:constr type="primFontSz" for="des" forName="Child5" refType="primFontSz" refFor="des" refForName="Parent7" op="lte"/>
              <dgm:constr type="primFontSz" for="des" forName="Child6" refType="primFontSz" refFor="des" refForName="Parent7" op="lte"/>
              <dgm:constr type="primFontSz" for="des" forName="Child7" refType="primFontSz" refFor="des" refForName="Parent7" op="lte"/>
              <dgm:constr type="primFontSz" for="des" forName="Parent2" refType="primFontSz" refFor="des" refForName="Parent1" op="equ"/>
              <dgm:constr type="primFontSz" for="des" forName="Parent3" refType="primFontSz" refFor="des" refForName="Parent1" op="equ"/>
              <dgm:constr type="primFontSz" for="des" forName="Parent4" refType="primFontSz" refFor="des" refForName="Parent1" op="equ"/>
              <dgm:constr type="primFontSz" for="des" forName="Parent5" refType="primFontSz" refFor="des" refForName="Parent1" op="equ"/>
              <dgm:constr type="primFontSz" for="des" forName="Parent6" refType="primFontSz" refFor="des" refForName="Parent1" op="equ"/>
              <dgm:constr type="primFontSz" for="des" forName="Parent7" refType="primFontSz" refFor="des" refForName="Parent1" op="equ"/>
              <dgm:constr type="primFontSz" for="des" forName="Child2" refType="primFontSz" refFor="des" refForName="Child1" op="equ"/>
              <dgm:constr type="primFontSz" for="des" forName="Child3" refType="primFontSz" refFor="des" refForName="Child1" op="equ"/>
              <dgm:constr type="primFontSz" for="des" forName="Child4" refType="primFontSz" refFor="des" refForName="Child1" op="equ"/>
              <dgm:constr type="primFontSz" for="des" forName="Child5" refType="primFontSz" refFor="des" refForName="Child1" op="equ"/>
              <dgm:constr type="primFontSz" for="des" forName="Child6" refType="primFontSz" refFor="des" refForName="Child1" op="equ"/>
              <dgm:constr type="primFontSz" for="des" forName="Child7" refType="primFontSz" refFor="des" refForName="Child1" op="equ"/>
              <dgm:constr type="l" for="ch" forName="Child7" refType="w" fact="0"/>
              <dgm:constr type="t" for="ch" forName="Child7" refType="h" fact="0.2168"/>
              <dgm:constr type="w" for="ch" forName="Child7" refType="w" fact="0.125"/>
              <dgm:constr type="h" for="ch" forName="Child7" refType="h" fact="0.7832"/>
              <dgm:constr type="l" for="ch" forName="Child6" refType="w" fact="0.1432"/>
              <dgm:constr type="t" for="ch" forName="Child6" refType="h" fact="0.2168"/>
              <dgm:constr type="w" for="ch" forName="Child6" refType="w" fact="0.125"/>
              <dgm:constr type="h" for="ch" forName="Child6" refType="h" fact="0.7397"/>
              <dgm:constr type="l" for="ch" forName="Child5" refType="w" fact="0.2865"/>
              <dgm:constr type="t" for="ch" forName="Child5" refType="h" fact="0.2168"/>
              <dgm:constr type="w" for="ch" forName="Child5" refType="w" fact="0.125"/>
              <dgm:constr type="h" for="ch" forName="Child5" refType="h" fact="0.6962"/>
              <dgm:constr type="l" for="ch" forName="Child4" refType="w" fact="0.4297"/>
              <dgm:constr type="t" for="ch" forName="Child4" refType="h" fact="0.2168"/>
              <dgm:constr type="w" for="ch" forName="Child4" refType="w" fact="0.125"/>
              <dgm:constr type="h" for="ch" forName="Child4" refType="h" fact="0.6526"/>
              <dgm:constr type="l" for="ch" forName="Child3" refType="w" fact="0.5726"/>
              <dgm:constr type="t" for="ch" forName="Child3" refType="h" fact="0.2168"/>
              <dgm:constr type="w" for="ch" forName="Child3" refType="w" fact="0.125"/>
              <dgm:constr type="h" for="ch" forName="Child3" refType="h" fact="0.6091"/>
              <dgm:constr type="l" for="ch" forName="Child2" refType="w" fact="0.7147"/>
              <dgm:constr type="t" for="ch" forName="Child2" refType="h" fact="0.2168"/>
              <dgm:constr type="w" for="ch" forName="Child2" refType="w" fact="0.125"/>
              <dgm:constr type="h" for="ch" forName="Child2" refType="h" fact="0.5656"/>
              <dgm:constr type="l" for="ch" forName="Child1" refType="w" fact="0.8568"/>
              <dgm:constr type="t" for="ch" forName="Child1" refType="h" fact="0.2168"/>
              <dgm:constr type="w" for="ch" forName="Child1" refType="w" fact="0.125"/>
              <dgm:constr type="h" for="ch" forName="Child1" refType="h" fact="0.5221"/>
              <dgm:constr type="l" for="ch" forName="ChildAccent1" refType="w" fact="0.8568"/>
              <dgm:constr type="t" for="ch" forName="ChildAccent1" refType="h" fact="0.2168"/>
              <dgm:constr type="w" for="ch" forName="ChildAccent1" refType="w" fact="0.1432"/>
              <dgm:constr type="h" for="ch" forName="ChildAccent1" refType="h" fact="0.5221"/>
              <dgm:constr type="l" for="ch" forName="Parent1" refType="w" fact="0.8568"/>
              <dgm:constr type="t" for="ch" forName="Parent1" refType="h" fact="0.1298"/>
              <dgm:constr type="w" for="ch" forName="Parent1" refType="w" fact="0.1432"/>
              <dgm:constr type="h" for="ch" forName="Parent1" refType="h" fact="0.087"/>
              <dgm:constr type="l" for="ch" forName="ChildAccent2" refType="w" fact="0.7147"/>
              <dgm:constr type="t" for="ch" forName="ChildAccent2" refType="h" fact="0.2168"/>
              <dgm:constr type="w" for="ch" forName="ChildAccent2" refType="w" fact="0.1432"/>
              <dgm:constr type="h" for="ch" forName="ChildAccent2" refType="h" fact="0.5656"/>
              <dgm:constr type="l" for="ch" forName="Parent2" refType="w" fact="0.7147"/>
              <dgm:constr type="t" for="ch" forName="Parent2" refType="h" fact="0.108"/>
              <dgm:constr type="w" for="ch" forName="Parent2" refType="w" fact="0.1425"/>
              <dgm:constr type="h" for="ch" forName="Parent2" refType="h" fact="0.1088"/>
              <dgm:constr type="l" for="ch" forName="ChildAccent3" refType="w" fact="0.5726"/>
              <dgm:constr type="t" for="ch" forName="ChildAccent3" refType="h" fact="0.2168"/>
              <dgm:constr type="w" for="ch" forName="ChildAccent3" refType="w" fact="0.1432"/>
              <dgm:constr type="h" for="ch" forName="ChildAccent3" refType="h" fact="0.6091"/>
              <dgm:constr type="l" for="ch" forName="Parent3" refType="w" fact="0.5726"/>
              <dgm:constr type="t" for="ch" forName="Parent3" refType="h" fact="0.087"/>
              <dgm:constr type="w" for="ch" forName="Parent3" refType="w" fact="0.142"/>
              <dgm:constr type="h" for="ch" forName="Parent3" refType="h" fact="0.1305"/>
              <dgm:constr type="l" for="ch" forName="ChildAccent4" refType="w" fact="0.4297"/>
              <dgm:constr type="t" for="ch" forName="ChildAccent4" refType="h" fact="0.2168"/>
              <dgm:constr type="w" for="ch" forName="ChildAccent4" refType="w" fact="0.1432"/>
              <dgm:constr type="h" for="ch" forName="ChildAccent4" refType="h" fact="0.6526"/>
              <dgm:constr type="l" for="ch" forName="Parent4" refType="w" fact="0.4297"/>
              <dgm:constr type="t" for="ch" forName="Parent4" refType="h" fact="0.0645"/>
              <dgm:constr type="w" for="ch" forName="Parent4" refType="w" fact="0.1432"/>
              <dgm:constr type="h" for="ch" forName="Parent4" refType="h" fact="0.1523"/>
              <dgm:constr type="l" for="ch" forName="ChildAccent5" refType="w" fact="0.2865"/>
              <dgm:constr type="t" for="ch" forName="ChildAccent5" refType="h" fact="0.2168"/>
              <dgm:constr type="w" for="ch" forName="ChildAccent5" refType="w" fact="0.1432"/>
              <dgm:constr type="h" for="ch" forName="ChildAccent5" refType="h" fact="0.6962"/>
              <dgm:constr type="l" for="ch" forName="Parent5" refType="w" fact="0.2865"/>
              <dgm:constr type="t" for="ch" forName="Parent5" refType="h" fact="0.0428"/>
              <dgm:constr type="w" for="ch" forName="Parent5" refType="w" fact="0.1432"/>
              <dgm:constr type="h" for="ch" forName="Parent5" refType="h" fact="0.174"/>
              <dgm:constr type="l" for="ch" forName="ChildAccent6" refType="w" fact="0.1432"/>
              <dgm:constr type="t" for="ch" forName="ChildAccent6" refType="h" fact="0.2168"/>
              <dgm:constr type="w" for="ch" forName="ChildAccent6" refType="w" fact="0.1432"/>
              <dgm:constr type="h" for="ch" forName="ChildAccent6" refType="h" fact="0.7397"/>
              <dgm:constr type="l" for="ch" forName="Parent6" refType="w" fact="0.1432"/>
              <dgm:constr type="t" for="ch" forName="Parent6" refType="h" fact="0.0217"/>
              <dgm:constr type="w" for="ch" forName="Parent6" refType="w" fact="0.1432"/>
              <dgm:constr type="h" for="ch" forName="Parent6" refType="h" fact="0.1958"/>
              <dgm:constr type="l" for="ch" forName="ChildAccent7" refType="w" fact="0"/>
              <dgm:constr type="t" for="ch" forName="ChildAccent7" refType="h" fact="0.2168"/>
              <dgm:constr type="w" for="ch" forName="ChildAccent7" refType="w" fact="0.1432"/>
              <dgm:constr type="h" for="ch" forName="ChildAccent7" refType="h" fact="0.7832"/>
              <dgm:constr type="l" for="ch" forName="Parent7" refType="w" fact="0"/>
              <dgm:constr type="t" for="ch" forName="Parent7" refType="h" fact="0"/>
              <dgm:constr type="w" for="ch" forName="Parent7" refType="w" fact="0.1432"/>
              <dgm:constr type="h" for="ch" forName="Parent7" refType="h" fact="0.2175"/>
            </dgm:constrLst>
          </dgm:else>
        </dgm:choose>
      </dgm:else>
    </dgm:choose>
    <dgm:forEach name="wrapper" axis="self" ptType="parTrans">
      <dgm:forEach name="accentRepeat" axis="self">
        <dgm:layoutNode name="ChildAccent" styleLbl="alignImgPlace1">
          <dgm:alg type="sp"/>
          <dgm:choose name="Name20">
            <dgm:if name="Name21" axis="followSib" ptType="node" func="cnt" op="equ" val="0">
              <dgm:shape xmlns:r="http://schemas.openxmlformats.org/officeDocument/2006/relationships" type="wedgeRectCallout" r:blip="">
                <dgm:adjLst>
                  <dgm:adj idx="1" val="0"/>
                  <dgm:adj idx="2" val="0"/>
                </dgm:adjLst>
              </dgm:shape>
            </dgm:if>
            <dgm:else name="Name22">
              <dgm:choose name="Name23">
                <dgm:if name="Name24" axis="precedSib" ptType="node" func="cnt" op="equ" val="6">
                  <dgm:shape xmlns:r="http://schemas.openxmlformats.org/officeDocument/2006/relationships" type="wedgeRectCallout" r:blip="">
                    <dgm:adjLst>
                      <dgm:adj idx="1" val="0"/>
                      <dgm:adj idx="2" val="0"/>
                    </dgm:adjLst>
                  </dgm:shape>
                </dgm:if>
                <dgm:else name="Name25">
                  <dgm:choose name="Name26">
                    <dgm:if name="Name27" func="var" arg="dir" op="equ" val="norm">
                      <dgm:shape xmlns:r="http://schemas.openxmlformats.org/officeDocument/2006/relationships" type="wedgeRectCallout" r:blip="">
                        <dgm:adjLst>
                          <dgm:adj idx="1" val="0.625"/>
                          <dgm:adj idx="2" val="0.2083"/>
                        </dgm:adjLst>
                      </dgm:shape>
                    </dgm:if>
                    <dgm:else name="Name28">
                      <dgm:shape xmlns:r="http://schemas.openxmlformats.org/officeDocument/2006/relationships" type="wedgeRectCallout" r:blip="">
                        <dgm:adjLst>
                          <dgm:adj idx="1" val="-0.625"/>
                          <dgm:adj idx="2" val="0.2083"/>
                        </dgm:adjLst>
                      </dgm:shape>
                    </dgm:else>
                  </dgm:choose>
                </dgm:else>
              </dgm:choose>
            </dgm:else>
          </dgm:choose>
          <dgm:presOf axis="des" ptType="node"/>
        </dgm:layoutNode>
      </dgm:forEach>
    </dgm:forEach>
    <dgm:forEach name="Name29" axis="ch" ptType="node" st="7" cnt="1">
      <dgm:layoutNode name="ChildAccent7">
        <dgm:alg type="sp"/>
        <dgm:shape xmlns:r="http://schemas.openxmlformats.org/officeDocument/2006/relationships" r:blip="">
          <dgm:adjLst/>
        </dgm:shape>
        <dgm:presOf/>
        <dgm:constrLst/>
        <dgm:forEach name="Name30" ref="accentRepeat"/>
      </dgm:layoutNode>
      <dgm:layoutNode name="Child7" styleLbl="revTx">
        <dgm:varLst>
          <dgm:chMax val="0"/>
          <dgm:chPref val="0"/>
          <dgm:bulletEnabled val="1"/>
        </dgm:varLst>
        <dgm:choose name="Name31">
          <dgm:if name="Name32" func="var" arg="dir" op="equ" val="norm">
            <dgm:alg type="tx">
              <dgm:param type="parTxLTRAlign" val="r"/>
              <dgm:param type="shpTxLTRAlignCh" val="r"/>
              <dgm:param type="txAnchorVert" val="t"/>
            </dgm:alg>
          </dgm:if>
          <dgm:else name="Name3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7"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4" axis="ch" ptType="node" st="6" cnt="1">
      <dgm:layoutNode name="ChildAccent6">
        <dgm:alg type="sp"/>
        <dgm:shape xmlns:r="http://schemas.openxmlformats.org/officeDocument/2006/relationships" r:blip="">
          <dgm:adjLst/>
        </dgm:shape>
        <dgm:presOf/>
        <dgm:constrLst/>
        <dgm:forEach name="Name35" ref="accentRepeat"/>
      </dgm:layoutNode>
      <dgm:layoutNode name="Child6" styleLbl="revTx">
        <dgm:varLst>
          <dgm:chMax val="0"/>
          <dgm:chPref val="0"/>
          <dgm:bulletEnabled val="1"/>
        </dgm:varLst>
        <dgm:choose name="Name36">
          <dgm:if name="Name37" func="var" arg="dir" op="equ" val="norm">
            <dgm:alg type="tx">
              <dgm:param type="parTxLTRAlign" val="r"/>
              <dgm:param type="shpTxLTRAlignCh" val="r"/>
              <dgm:param type="txAnchorVert" val="t"/>
            </dgm:alg>
          </dgm:if>
          <dgm:else name="Name3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6"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39" axis="ch" ptType="node" st="5" cnt="1">
      <dgm:layoutNode name="ChildAccent5">
        <dgm:alg type="sp"/>
        <dgm:shape xmlns:r="http://schemas.openxmlformats.org/officeDocument/2006/relationships" r:blip="">
          <dgm:adjLst/>
        </dgm:shape>
        <dgm:presOf/>
        <dgm:constrLst/>
        <dgm:forEach name="Name40" ref="accentRepeat"/>
      </dgm:layoutNode>
      <dgm:layoutNode name="Child5" styleLbl="revTx">
        <dgm:varLst>
          <dgm:chMax val="0"/>
          <dgm:chPref val="0"/>
          <dgm:bulletEnabled val="1"/>
        </dgm:varLst>
        <dgm:choose name="Name41">
          <dgm:if name="Name42" func="var" arg="dir" op="equ" val="norm">
            <dgm:alg type="tx">
              <dgm:param type="parTxLTRAlign" val="r"/>
              <dgm:param type="shpTxLTRAlignCh" val="r"/>
              <dgm:param type="txAnchorVert" val="t"/>
            </dgm:alg>
          </dgm:if>
          <dgm:else name="Name4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5"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4" axis="ch" ptType="node" st="4" cnt="1">
      <dgm:layoutNode name="ChildAccent4">
        <dgm:alg type="sp"/>
        <dgm:shape xmlns:r="http://schemas.openxmlformats.org/officeDocument/2006/relationships" r:blip="">
          <dgm:adjLst/>
        </dgm:shape>
        <dgm:presOf/>
        <dgm:constrLst/>
        <dgm:forEach name="Name45" ref="accentRepeat"/>
      </dgm:layoutNode>
      <dgm:layoutNode name="Child4" styleLbl="revTx">
        <dgm:varLst>
          <dgm:chMax val="0"/>
          <dgm:chPref val="0"/>
          <dgm:bulletEnabled val="1"/>
        </dgm:varLst>
        <dgm:choose name="Name46">
          <dgm:if name="Name47" func="var" arg="dir" op="equ" val="norm">
            <dgm:alg type="tx">
              <dgm:param type="parTxLTRAlign" val="r"/>
              <dgm:param type="shpTxLTRAlignCh" val="r"/>
              <dgm:param type="txAnchorVert" val="t"/>
            </dgm:alg>
          </dgm:if>
          <dgm:else name="Name4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4"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49" axis="ch" ptType="node" st="3" cnt="1">
      <dgm:layoutNode name="ChildAccent3">
        <dgm:alg type="sp"/>
        <dgm:shape xmlns:r="http://schemas.openxmlformats.org/officeDocument/2006/relationships" r:blip="">
          <dgm:adjLst/>
        </dgm:shape>
        <dgm:presOf/>
        <dgm:constrLst/>
        <dgm:forEach name="Name50" ref="accentRepeat"/>
      </dgm:layoutNode>
      <dgm:layoutNode name="Child3" styleLbl="revTx">
        <dgm:varLst>
          <dgm:chMax val="0"/>
          <dgm:chPref val="0"/>
          <dgm:bulletEnabled val="1"/>
        </dgm:varLst>
        <dgm:choose name="Name51">
          <dgm:if name="Name52" func="var" arg="dir" op="equ" val="norm">
            <dgm:alg type="tx">
              <dgm:param type="parTxLTRAlign" val="r"/>
              <dgm:param type="shpTxLTRAlignCh" val="r"/>
              <dgm:param type="txAnchorVert" val="t"/>
            </dgm:alg>
          </dgm:if>
          <dgm:else name="Name5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3"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4" axis="ch" ptType="node" st="2" cnt="1">
      <dgm:layoutNode name="ChildAccent2">
        <dgm:alg type="sp"/>
        <dgm:shape xmlns:r="http://schemas.openxmlformats.org/officeDocument/2006/relationships" r:blip="">
          <dgm:adjLst/>
        </dgm:shape>
        <dgm:presOf/>
        <dgm:constrLst/>
        <dgm:forEach name="Name55" ref="accentRepeat"/>
      </dgm:layoutNode>
      <dgm:layoutNode name="Child2" styleLbl="revTx">
        <dgm:varLst>
          <dgm:chMax val="0"/>
          <dgm:chPref val="0"/>
          <dgm:bulletEnabled val="1"/>
        </dgm:varLst>
        <dgm:choose name="Name56">
          <dgm:if name="Name57" func="var" arg="dir" op="equ" val="norm">
            <dgm:alg type="tx">
              <dgm:param type="parTxLTRAlign" val="r"/>
              <dgm:param type="shpTxLTRAlignCh" val="r"/>
              <dgm:param type="txAnchorVert" val="t"/>
            </dgm:alg>
          </dgm:if>
          <dgm:else name="Name58">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2"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forEach name="Name59" axis="ch" ptType="node" cnt="1">
      <dgm:layoutNode name="ChildAccent1">
        <dgm:alg type="sp"/>
        <dgm:shape xmlns:r="http://schemas.openxmlformats.org/officeDocument/2006/relationships" r:blip="">
          <dgm:adjLst/>
        </dgm:shape>
        <dgm:presOf/>
        <dgm:constrLst/>
        <dgm:forEach name="Name60" ref="accentRepeat"/>
      </dgm:layoutNode>
      <dgm:layoutNode name="Child1" styleLbl="revTx">
        <dgm:varLst>
          <dgm:chMax val="0"/>
          <dgm:chPref val="0"/>
          <dgm:bulletEnabled val="1"/>
        </dgm:varLst>
        <dgm:choose name="Name61">
          <dgm:if name="Name62" func="var" arg="dir" op="equ" val="norm">
            <dgm:alg type="tx">
              <dgm:param type="parTxLTRAlign" val="r"/>
              <dgm:param type="shpTxLTRAlignCh" val="r"/>
              <dgm:param type="txAnchorVert" val="t"/>
            </dgm:alg>
          </dgm:if>
          <dgm:else name="Name63">
            <dgm:alg type="tx">
              <dgm:param type="parTxLTRAlign" val="l"/>
              <dgm:param type="shpTxLTRAlignCh" val="l"/>
              <dgm:param type="txAnchorVert" val="t"/>
            </dgm:alg>
          </dgm:else>
        </dgm:choose>
        <dgm:shape xmlns:r="http://schemas.openxmlformats.org/officeDocument/2006/relationships" type="rect" r:blip="" hideGeom="1">
          <dgm:adjLst/>
        </dgm:shape>
        <dgm:presOf axis="des" ptType="node"/>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layoutNode name="Parent1" styleLbl="node1">
        <dgm:varLst>
          <dgm:chMax val="2"/>
          <dgm:chPref val="1"/>
          <dgm:bulletEnabled val="1"/>
        </dgm:varLst>
        <dgm:alg type="tx">
          <dgm:param type="shpTxLTRAlignCh" val="ctr"/>
          <dgm:param type="txAnchorVertCh" val="mid"/>
        </dgm:alg>
        <dgm:shape xmlns:r="http://schemas.openxmlformats.org/officeDocument/2006/relationships" type="rect" r:blip="">
          <dgm:adjLst/>
        </dgm:shape>
        <dgm:presOf axis="self"/>
        <dgm:constrLst>
          <dgm:constr type="lMarg" refType="primFontSz" fact="0.25"/>
          <dgm:constr type="rMarg" refType="primFontSz" fact="0.25"/>
          <dgm:constr type="tMarg" refType="primFontSz" fact="0.25"/>
          <dgm:constr type="bMarg" refType="primFontSz" fact="0.2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6145" cy="496888"/>
          </a:xfrm>
          <a:prstGeom prst="rect">
            <a:avLst/>
          </a:prstGeom>
        </p:spPr>
        <p:txBody>
          <a:bodyPr vert="horz" lIns="91440" tIns="45720" rIns="91440" bIns="45720" rtlCol="0"/>
          <a:lstStyle>
            <a:lvl1pPr algn="l">
              <a:defRPr sz="1200"/>
            </a:lvl1pPr>
          </a:lstStyle>
          <a:p>
            <a:pPr>
              <a:defRPr/>
            </a:pPr>
            <a:endParaRPr lang="it-IT"/>
          </a:p>
        </p:txBody>
      </p:sp>
      <p:sp>
        <p:nvSpPr>
          <p:cNvPr id="3" name="Segnaposto data 2"/>
          <p:cNvSpPr>
            <a:spLocks noGrp="1"/>
          </p:cNvSpPr>
          <p:nvPr>
            <p:ph type="dt" sz="quarter" idx="1"/>
          </p:nvPr>
        </p:nvSpPr>
        <p:spPr>
          <a:xfrm>
            <a:off x="3849911" y="0"/>
            <a:ext cx="2946144" cy="496888"/>
          </a:xfrm>
          <a:prstGeom prst="rect">
            <a:avLst/>
          </a:prstGeom>
        </p:spPr>
        <p:txBody>
          <a:bodyPr vert="horz" lIns="91440" tIns="45720" rIns="91440" bIns="45720" rtlCol="0"/>
          <a:lstStyle>
            <a:lvl1pPr algn="r">
              <a:defRPr sz="1200"/>
            </a:lvl1pPr>
          </a:lstStyle>
          <a:p>
            <a:pPr>
              <a:defRPr/>
            </a:pPr>
            <a:fld id="{6BA30015-D8AF-4723-936F-4B33860D30FF}" type="datetimeFigureOut">
              <a:rPr lang="it-IT"/>
              <a:pPr>
                <a:defRPr/>
              </a:pPr>
              <a:t>23/04/2015</a:t>
            </a:fld>
            <a:endParaRPr lang="it-IT"/>
          </a:p>
        </p:txBody>
      </p:sp>
      <p:sp>
        <p:nvSpPr>
          <p:cNvPr id="4" name="Segnaposto piè di pagina 3"/>
          <p:cNvSpPr>
            <a:spLocks noGrp="1"/>
          </p:cNvSpPr>
          <p:nvPr>
            <p:ph type="ftr" sz="quarter" idx="2"/>
          </p:nvPr>
        </p:nvSpPr>
        <p:spPr>
          <a:xfrm>
            <a:off x="1" y="9428164"/>
            <a:ext cx="2946145" cy="496887"/>
          </a:xfrm>
          <a:prstGeom prst="rect">
            <a:avLst/>
          </a:prstGeom>
        </p:spPr>
        <p:txBody>
          <a:bodyPr vert="horz" lIns="91440" tIns="45720" rIns="91440" bIns="45720" rtlCol="0" anchor="b"/>
          <a:lstStyle>
            <a:lvl1pPr algn="l">
              <a:defRPr sz="1200"/>
            </a:lvl1pPr>
          </a:lstStyle>
          <a:p>
            <a:pPr>
              <a:defRPr/>
            </a:pPr>
            <a:endParaRPr lang="it-IT"/>
          </a:p>
        </p:txBody>
      </p:sp>
      <p:sp>
        <p:nvSpPr>
          <p:cNvPr id="5" name="Segnaposto numero diapositiva 4"/>
          <p:cNvSpPr>
            <a:spLocks noGrp="1"/>
          </p:cNvSpPr>
          <p:nvPr>
            <p:ph type="sldNum" sz="quarter" idx="3"/>
          </p:nvPr>
        </p:nvSpPr>
        <p:spPr>
          <a:xfrm>
            <a:off x="3849911" y="9428164"/>
            <a:ext cx="2946144" cy="496887"/>
          </a:xfrm>
          <a:prstGeom prst="rect">
            <a:avLst/>
          </a:prstGeom>
        </p:spPr>
        <p:txBody>
          <a:bodyPr vert="horz" lIns="91440" tIns="45720" rIns="91440" bIns="45720" rtlCol="0" anchor="b"/>
          <a:lstStyle>
            <a:lvl1pPr algn="r">
              <a:defRPr sz="1200"/>
            </a:lvl1pPr>
          </a:lstStyle>
          <a:p>
            <a:pPr>
              <a:defRPr/>
            </a:pPr>
            <a:fld id="{B1F10FF3-DADB-489D-B967-2D683736A7E4}" type="slidenum">
              <a:rPr lang="it-IT"/>
              <a:pPr>
                <a:defRPr/>
              </a:pPr>
              <a:t>‹N›</a:t>
            </a:fld>
            <a:endParaRPr lang="it-IT"/>
          </a:p>
        </p:txBody>
      </p:sp>
    </p:spTree>
    <p:extLst>
      <p:ext uri="{BB962C8B-B14F-4D97-AF65-F5344CB8AC3E}">
        <p14:creationId xmlns:p14="http://schemas.microsoft.com/office/powerpoint/2010/main" val="225009677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0"/>
            <a:ext cx="2946145" cy="496888"/>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3" name="Date Placeholder 2"/>
          <p:cNvSpPr>
            <a:spLocks noGrp="1"/>
          </p:cNvSpPr>
          <p:nvPr>
            <p:ph type="dt" idx="1"/>
          </p:nvPr>
        </p:nvSpPr>
        <p:spPr>
          <a:xfrm>
            <a:off x="3849911" y="0"/>
            <a:ext cx="2946144" cy="496888"/>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cs typeface="Arial" pitchFamily="34" charset="0"/>
              </a:defRPr>
            </a:lvl1pPr>
          </a:lstStyle>
          <a:p>
            <a:pPr>
              <a:defRPr/>
            </a:pPr>
            <a:fld id="{99549E95-07F1-4369-BD6E-A44668D470CF}" type="datetime1">
              <a:rPr lang="it-IT"/>
              <a:pPr>
                <a:defRPr/>
              </a:pPr>
              <a:t>23/04/2015</a:t>
            </a:fld>
            <a:endParaRPr lang="it-IT"/>
          </a:p>
        </p:txBody>
      </p:sp>
      <p:sp>
        <p:nvSpPr>
          <p:cNvPr id="4" name="Slide Image Placeholder 3"/>
          <p:cNvSpPr>
            <a:spLocks noGrp="1" noRot="1" noChangeAspect="1"/>
          </p:cNvSpPr>
          <p:nvPr>
            <p:ph type="sldImg" idx="2"/>
          </p:nvPr>
        </p:nvSpPr>
        <p:spPr>
          <a:xfrm>
            <a:off x="90488" y="744538"/>
            <a:ext cx="6616700" cy="3722687"/>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noProof="0" smtClean="0"/>
          </a:p>
        </p:txBody>
      </p:sp>
      <p:sp>
        <p:nvSpPr>
          <p:cNvPr id="5" name="Notes Placeholder 4"/>
          <p:cNvSpPr>
            <a:spLocks noGrp="1"/>
          </p:cNvSpPr>
          <p:nvPr>
            <p:ph type="body" sz="quarter" idx="3"/>
          </p:nvPr>
        </p:nvSpPr>
        <p:spPr>
          <a:xfrm>
            <a:off x="680254" y="4714876"/>
            <a:ext cx="5437168" cy="4467225"/>
          </a:xfrm>
          <a:prstGeom prst="rect">
            <a:avLst/>
          </a:prstGeom>
        </p:spPr>
        <p:txBody>
          <a:bodyPr vert="horz" wrap="square" lIns="91440" tIns="45720" rIns="91440" bIns="45720" numCol="1" anchor="t" anchorCtr="0" compatLnSpc="1">
            <a:prstTxWarp prst="textNoShape">
              <a:avLst/>
            </a:prstTxWarp>
            <a:normAutofit/>
          </a:bodyPr>
          <a:lstStyle/>
          <a:p>
            <a:pPr lvl="0"/>
            <a:r>
              <a:rPr lang="it-IT" noProof="0" smtClean="0"/>
              <a:t>Fare clic per modificare gli stili del testo dello schema</a:t>
            </a:r>
          </a:p>
          <a:p>
            <a:pPr lvl="1"/>
            <a:r>
              <a:rPr lang="it-IT" noProof="0" smtClean="0"/>
              <a:t>Secondo livello</a:t>
            </a:r>
          </a:p>
          <a:p>
            <a:pPr lvl="2"/>
            <a:r>
              <a:rPr lang="it-IT" noProof="0" smtClean="0"/>
              <a:t>Terzo livello</a:t>
            </a:r>
          </a:p>
          <a:p>
            <a:pPr lvl="3"/>
            <a:r>
              <a:rPr lang="it-IT" noProof="0" smtClean="0"/>
              <a:t>Quarto livello</a:t>
            </a:r>
          </a:p>
          <a:p>
            <a:pPr lvl="4"/>
            <a:r>
              <a:rPr lang="it-IT" noProof="0" smtClean="0"/>
              <a:t>Quinto livello</a:t>
            </a:r>
          </a:p>
        </p:txBody>
      </p:sp>
      <p:sp>
        <p:nvSpPr>
          <p:cNvPr id="6" name="Footer Placeholder 5"/>
          <p:cNvSpPr>
            <a:spLocks noGrp="1"/>
          </p:cNvSpPr>
          <p:nvPr>
            <p:ph type="ftr" sz="quarter" idx="4"/>
          </p:nvPr>
        </p:nvSpPr>
        <p:spPr>
          <a:xfrm>
            <a:off x="1" y="9428164"/>
            <a:ext cx="2946145" cy="496887"/>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cs typeface="Arial" pitchFamily="34" charset="0"/>
              </a:defRPr>
            </a:lvl1pPr>
          </a:lstStyle>
          <a:p>
            <a:pPr>
              <a:defRPr/>
            </a:pPr>
            <a:endParaRPr lang="en-US"/>
          </a:p>
        </p:txBody>
      </p:sp>
      <p:sp>
        <p:nvSpPr>
          <p:cNvPr id="7" name="Slide Number Placeholder 6"/>
          <p:cNvSpPr>
            <a:spLocks noGrp="1"/>
          </p:cNvSpPr>
          <p:nvPr>
            <p:ph type="sldNum" sz="quarter" idx="5"/>
          </p:nvPr>
        </p:nvSpPr>
        <p:spPr>
          <a:xfrm>
            <a:off x="3849911" y="9428164"/>
            <a:ext cx="2946144" cy="496887"/>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cs typeface="Arial" pitchFamily="34" charset="0"/>
              </a:defRPr>
            </a:lvl1pPr>
          </a:lstStyle>
          <a:p>
            <a:pPr>
              <a:defRPr/>
            </a:pPr>
            <a:fld id="{8FF9B600-8591-4C37-9401-6AA28FDE007E}" type="slidenum">
              <a:rPr lang="it-IT"/>
              <a:pPr>
                <a:defRPr/>
              </a:pPr>
              <a:t>‹N›</a:t>
            </a:fld>
            <a:endParaRPr lang="it-IT"/>
          </a:p>
        </p:txBody>
      </p:sp>
    </p:spTree>
    <p:extLst>
      <p:ext uri="{BB962C8B-B14F-4D97-AF65-F5344CB8AC3E}">
        <p14:creationId xmlns:p14="http://schemas.microsoft.com/office/powerpoint/2010/main" val="1324483686"/>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lang="it-IT" sz="1200" kern="1200">
        <a:solidFill>
          <a:schemeClr val="tx1"/>
        </a:solidFill>
        <a:latin typeface="+mn-lt"/>
        <a:ea typeface="ＭＳ Ｐゴシック" pitchFamily="34" charset="-128"/>
        <a:cs typeface="+mn-cs"/>
      </a:defRPr>
    </a:lvl1pPr>
    <a:lvl2pPr marL="4572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2pPr>
    <a:lvl3pPr marL="9144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3pPr>
    <a:lvl4pPr marL="13716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4pPr>
    <a:lvl5pPr marL="1828800" algn="l" rtl="0" eaLnBrk="0" fontAlgn="base" hangingPunct="0">
      <a:spcBef>
        <a:spcPct val="30000"/>
      </a:spcBef>
      <a:spcAft>
        <a:spcPct val="0"/>
      </a:spcAft>
      <a:defRPr lang="it-IT" sz="1200" kern="1200">
        <a:solidFill>
          <a:schemeClr val="tx1"/>
        </a:solidFill>
        <a:latin typeface="+mn-lt"/>
        <a:ea typeface="ＭＳ Ｐゴシック" charset="-128"/>
        <a:cs typeface="+mn-cs"/>
      </a:defRPr>
    </a:lvl5pPr>
    <a:lvl6pPr marL="2286000" algn="l" rtl="0" latinLnBrk="0">
      <a:defRPr lang="it-IT" sz="1200" kern="1200">
        <a:solidFill>
          <a:schemeClr val="tx1"/>
        </a:solidFill>
        <a:latin typeface="+mn-lt"/>
        <a:ea typeface="+mn-ea"/>
        <a:cs typeface="+mn-cs"/>
      </a:defRPr>
    </a:lvl6pPr>
    <a:lvl7pPr marL="2743200" algn="l" rtl="0" latinLnBrk="0">
      <a:defRPr lang="it-IT" sz="1200" kern="1200">
        <a:solidFill>
          <a:schemeClr val="tx1"/>
        </a:solidFill>
        <a:latin typeface="+mn-lt"/>
        <a:ea typeface="+mn-ea"/>
        <a:cs typeface="+mn-cs"/>
      </a:defRPr>
    </a:lvl7pPr>
    <a:lvl8pPr marL="3200400" algn="l" rtl="0" latinLnBrk="0">
      <a:defRPr lang="it-IT" sz="1200" kern="1200">
        <a:solidFill>
          <a:schemeClr val="tx1"/>
        </a:solidFill>
        <a:latin typeface="+mn-lt"/>
        <a:ea typeface="+mn-ea"/>
        <a:cs typeface="+mn-cs"/>
      </a:defRPr>
    </a:lvl8pPr>
    <a:lvl9pPr marL="3657600" algn="l" rtl="0" latinLnBrk="0">
      <a:defRPr lang="it-IT"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
          <p:cNvSpPr>
            <a:spLocks noGrp="1" noRot="1" noChangeAspect="1" noTextEdit="1"/>
          </p:cNvSpPr>
          <p:nvPr>
            <p:ph type="sldImg"/>
          </p:nvPr>
        </p:nvSpPr>
        <p:spPr bwMode="auto">
          <a:noFill/>
          <a:ln>
            <a:solidFill>
              <a:srgbClr val="000000"/>
            </a:solidFill>
            <a:miter lim="800000"/>
            <a:headEnd/>
            <a:tailEnd/>
          </a:ln>
        </p:spPr>
      </p:sp>
      <p:sp>
        <p:nvSpPr>
          <p:cNvPr id="29699" name="Rectangle 2"/>
          <p:cNvSpPr>
            <a:spLocks noGrp="1"/>
          </p:cNvSpPr>
          <p:nvPr>
            <p:ph type="body" idx="1"/>
          </p:nvPr>
        </p:nvSpPr>
        <p:spPr bwMode="auto">
          <a:noFill/>
        </p:spPr>
        <p:txBody>
          <a:bodyPr/>
          <a:lstStyle/>
          <a:p>
            <a:pPr eaLnBrk="1" hangingPunct="1">
              <a:spcBef>
                <a:spcPct val="0"/>
              </a:spcBef>
            </a:pPr>
            <a:endParaRPr lang="en-US" smtClean="0"/>
          </a:p>
        </p:txBody>
      </p:sp>
      <p:sp>
        <p:nvSpPr>
          <p:cNvPr id="29700" name="Rectangle 3"/>
          <p:cNvSpPr>
            <a:spLocks noGrp="1"/>
          </p:cNvSpPr>
          <p:nvPr>
            <p:ph type="sldNum" sz="quarter" idx="5"/>
          </p:nvPr>
        </p:nvSpPr>
        <p:spPr bwMode="auto">
          <a:noFill/>
          <a:ln>
            <a:miter lim="800000"/>
            <a:headEnd/>
            <a:tailEnd/>
          </a:ln>
        </p:spPr>
        <p:txBody>
          <a:bodyPr/>
          <a:lstStyle/>
          <a:p>
            <a:fld id="{151475FF-4858-41FA-85EB-BD9686B13A97}" type="slidenum">
              <a:rPr lang="it-IT" smtClean="0">
                <a:cs typeface="Arial" charset="0"/>
              </a:rPr>
              <a:pPr/>
              <a:t>1</a:t>
            </a:fld>
            <a:endParaRPr lang="it-IT" smtClean="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B263312-38AA-4E1E-B2B5-0F8F122B24FE}"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31355491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Diapositiva titolo">
    <p:bg>
      <p:bgRef idx="1001">
        <a:schemeClr val="bg2"/>
      </p:bgRef>
    </p:bg>
    <p:spTree>
      <p:nvGrpSpPr>
        <p:cNvPr id="1" name=""/>
        <p:cNvGrpSpPr/>
        <p:nvPr/>
      </p:nvGrpSpPr>
      <p:grpSpPr>
        <a:xfrm>
          <a:off x="0" y="0"/>
          <a:ext cx="0" cy="0"/>
          <a:chOff x="0" y="0"/>
          <a:chExt cx="0" cy="0"/>
        </a:xfrm>
      </p:grpSpPr>
      <p:sp>
        <p:nvSpPr>
          <p:cNvPr id="4" name="Rectangle 6"/>
          <p:cNvSpPr/>
          <p:nvPr/>
        </p:nvSpPr>
        <p:spPr>
          <a:xfrm>
            <a:off x="0" y="4478338"/>
            <a:ext cx="9144000" cy="665162"/>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5" name="Rectangle 9"/>
          <p:cNvSpPr/>
          <p:nvPr/>
        </p:nvSpPr>
        <p:spPr>
          <a:xfrm>
            <a:off x="-9525" y="4540250"/>
            <a:ext cx="2249488" cy="534988"/>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10"/>
          <p:cNvSpPr/>
          <p:nvPr/>
        </p:nvSpPr>
        <p:spPr>
          <a:xfrm>
            <a:off x="2359025" y="4533900"/>
            <a:ext cx="6784975" cy="5334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9" name="Subtitle 8"/>
          <p:cNvSpPr>
            <a:spLocks noGrp="1"/>
          </p:cNvSpPr>
          <p:nvPr>
            <p:ph type="subTitle" idx="1"/>
          </p:nvPr>
        </p:nvSpPr>
        <p:spPr>
          <a:xfrm>
            <a:off x="2362200" y="4537528"/>
            <a:ext cx="6515100" cy="514350"/>
          </a:xfrm>
        </p:spPr>
        <p:txBody>
          <a:bodyPr anchor="ctr"/>
          <a:lstStyle>
            <a:lvl1pPr marL="0" indent="0" algn="l" eaLnBrk="1" latinLnBrk="0" hangingPunct="1">
              <a:buNone/>
              <a:defRPr kumimoji="0" lang="it-IT" sz="2800">
                <a:solidFill>
                  <a:srgbClr val="FFFFFF"/>
                </a:solidFill>
              </a:defRPr>
            </a:lvl1pPr>
            <a:lvl2pPr marL="457200" indent="0" algn="ctr" eaLnBrk="1" latinLnBrk="0" hangingPunct="1">
              <a:buNone/>
            </a:lvl2pPr>
            <a:lvl3pPr marL="914400" indent="0" algn="ctr" eaLnBrk="1" latinLnBrk="0" hangingPunct="1">
              <a:buNone/>
            </a:lvl3pPr>
            <a:lvl4pPr marL="1371600" indent="0" algn="ctr" eaLnBrk="1" latinLnBrk="0" hangingPunct="1">
              <a:buNone/>
            </a:lvl4pPr>
            <a:lvl5pPr marL="1828800" indent="0" algn="ctr" eaLnBrk="1" latinLnBrk="0" hangingPunct="1">
              <a:buNone/>
            </a:lvl5pPr>
            <a:lvl6pPr marL="2286000" indent="0" algn="ctr" eaLnBrk="1" latinLnBrk="0" hangingPunct="1">
              <a:buNone/>
            </a:lvl6pPr>
            <a:lvl7pPr marL="2743200" indent="0" algn="ctr" eaLnBrk="1" latinLnBrk="0" hangingPunct="1">
              <a:buNone/>
            </a:lvl7pPr>
            <a:lvl8pPr marL="3200400" indent="0" algn="ctr" eaLnBrk="1" latinLnBrk="0" hangingPunct="1">
              <a:buNone/>
            </a:lvl8pPr>
            <a:lvl9pPr marL="3657600" indent="0" algn="ctr" eaLnBrk="1" latinLnBrk="0" hangingPunct="1">
              <a:buNone/>
            </a:lvl9pPr>
          </a:lstStyle>
          <a:p>
            <a:r>
              <a:rPr lang="it-IT" smtClean="0"/>
              <a:t>Fare clic per modificare lo stile del sottotitolo dello schema</a:t>
            </a:r>
            <a:endParaRPr/>
          </a:p>
        </p:txBody>
      </p:sp>
      <p:sp>
        <p:nvSpPr>
          <p:cNvPr id="12" name="Rectangle 11"/>
          <p:cNvSpPr>
            <a:spLocks noGrp="1"/>
          </p:cNvSpPr>
          <p:nvPr>
            <p:ph type="title"/>
          </p:nvPr>
        </p:nvSpPr>
        <p:spPr>
          <a:xfrm>
            <a:off x="2362200" y="2343150"/>
            <a:ext cx="6477000" cy="2038350"/>
          </a:xfrm>
        </p:spPr>
        <p:txBody>
          <a:bodyPr rtlCol="0"/>
          <a:lstStyle>
            <a:lvl1pPr eaLnBrk="1" latinLnBrk="0" hangingPunct="1">
              <a:defRPr kumimoji="0" lang="it-IT" cap="all" baseline="0"/>
            </a:lvl1pPr>
          </a:lstStyle>
          <a:p>
            <a:r>
              <a:rPr lang="it-IT" smtClean="0"/>
              <a:t>Fare clic per modificare lo stile del titolo</a:t>
            </a:r>
            <a:endParaRPr/>
          </a:p>
        </p:txBody>
      </p:sp>
      <p:sp>
        <p:nvSpPr>
          <p:cNvPr id="7" name="Date Placeholder 27"/>
          <p:cNvSpPr>
            <a:spLocks noGrp="1"/>
          </p:cNvSpPr>
          <p:nvPr>
            <p:ph type="dt" sz="half" idx="10"/>
          </p:nvPr>
        </p:nvSpPr>
        <p:spPr>
          <a:xfrm>
            <a:off x="76200" y="4551363"/>
            <a:ext cx="2057400" cy="514350"/>
          </a:xfrm>
        </p:spPr>
        <p:txBody>
          <a:bodyPr>
            <a:noAutofit/>
          </a:bodyPr>
          <a:lstStyle>
            <a:lvl1pPr algn="ctr">
              <a:defRPr sz="2000">
                <a:solidFill>
                  <a:srgbClr val="FFFFFF"/>
                </a:solidFill>
              </a:defRPr>
            </a:lvl1pPr>
          </a:lstStyle>
          <a:p>
            <a:pPr>
              <a:defRPr/>
            </a:pPr>
            <a:fld id="{93BC8DFD-5361-41AD-AB8C-C5ADD88096B5}" type="datetime1">
              <a:rPr lang="it-IT" smtClean="0"/>
              <a:t>23/04/2015</a:t>
            </a:fld>
            <a:endParaRPr lang="it-IT"/>
          </a:p>
        </p:txBody>
      </p:sp>
      <p:sp>
        <p:nvSpPr>
          <p:cNvPr id="8" name="Footer Placeholder 16"/>
          <p:cNvSpPr>
            <a:spLocks noGrp="1"/>
          </p:cNvSpPr>
          <p:nvPr>
            <p:ph type="ftr" sz="quarter" idx="11"/>
          </p:nvPr>
        </p:nvSpPr>
        <p:spPr>
          <a:xfrm>
            <a:off x="2085975" y="177800"/>
            <a:ext cx="5867400" cy="273050"/>
          </a:xfrm>
        </p:spPr>
        <p:txBody>
          <a:bodyPr/>
          <a:lstStyle>
            <a:lvl1pPr>
              <a:defRPr/>
            </a:lvl1pPr>
          </a:lstStyle>
          <a:p>
            <a:pPr>
              <a:defRPr/>
            </a:pPr>
            <a:endParaRPr lang="en-US"/>
          </a:p>
        </p:txBody>
      </p:sp>
      <p:sp>
        <p:nvSpPr>
          <p:cNvPr id="10" name="Slide Number Placeholder 28"/>
          <p:cNvSpPr>
            <a:spLocks noGrp="1"/>
          </p:cNvSpPr>
          <p:nvPr>
            <p:ph type="sldNum" sz="quarter" idx="12"/>
          </p:nvPr>
        </p:nvSpPr>
        <p:spPr>
          <a:xfrm>
            <a:off x="8001000" y="171450"/>
            <a:ext cx="838200" cy="285750"/>
          </a:xfrm>
        </p:spPr>
        <p:txBody>
          <a:bodyPr/>
          <a:lstStyle>
            <a:lvl1pPr>
              <a:defRPr>
                <a:solidFill>
                  <a:schemeClr val="tx2"/>
                </a:solidFill>
              </a:defRPr>
            </a:lvl1pPr>
          </a:lstStyle>
          <a:p>
            <a:pPr>
              <a:defRPr/>
            </a:pPr>
            <a:fld id="{4CC540FF-590A-4E82-A1B2-AED2F8043302}" type="slidenum">
              <a:rPr lang="it-IT"/>
              <a:pPr>
                <a:defRPr/>
              </a:pPr>
              <a:t>‹N›</a:t>
            </a:fld>
            <a:endParaRPr lang="it-IT"/>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1_Vuota">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21A4FF9B-4BC3-4180-BE9F-68AB463F90CB}" type="datetime1">
              <a:rPr lang="it-IT" smtClean="0"/>
              <a:t>23/04/2015</a:t>
            </a:fld>
            <a:endParaRPr lang="it-IT"/>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22"/>
          <p:cNvSpPr>
            <a:spLocks noGrp="1"/>
          </p:cNvSpPr>
          <p:nvPr>
            <p:ph type="sldNum" sz="quarter" idx="12"/>
          </p:nvPr>
        </p:nvSpPr>
        <p:spPr/>
        <p:txBody>
          <a:bodyPr/>
          <a:lstStyle>
            <a:lvl1pPr>
              <a:defRPr/>
            </a:lvl1pPr>
          </a:lstStyle>
          <a:p>
            <a:pPr>
              <a:defRPr/>
            </a:pPr>
            <a:fld id="{3DC90033-A1FD-4530-A1E8-C1A9DB2B2FFF}" type="slidenum">
              <a:rPr lang="it-IT"/>
              <a:pPr>
                <a:defRPr/>
              </a:pPr>
              <a:t>‹N›</a:t>
            </a:fld>
            <a:endParaRPr lang="it-IT"/>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Section Title Light Blue">
    <p:bg>
      <p:bgPr>
        <a:solidFill>
          <a:schemeClr val="accent1"/>
        </a:solidFill>
        <a:effectLst/>
      </p:bgPr>
    </p:bg>
    <p:spTree>
      <p:nvGrpSpPr>
        <p:cNvPr id="1" name=""/>
        <p:cNvGrpSpPr/>
        <p:nvPr/>
      </p:nvGrpSpPr>
      <p:grpSpPr>
        <a:xfrm>
          <a:off x="0" y="0"/>
          <a:ext cx="0" cy="0"/>
          <a:chOff x="0" y="0"/>
          <a:chExt cx="0" cy="0"/>
        </a:xfrm>
      </p:grpSpPr>
      <p:pic>
        <p:nvPicPr>
          <p:cNvPr id="5" name="Picture 2" descr="C:\Users\saschac\Dropbox\Work\Events\2012-04 Shape\Visuals\shape_logo\shape_logo\shopping bag huge 12 percent.pn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99592" y="685894"/>
            <a:ext cx="3158018" cy="4532881"/>
          </a:xfrm>
          <a:prstGeom prst="rect">
            <a:avLst/>
          </a:prstGeom>
          <a:noFill/>
          <a:extLst>
            <a:ext uri="{909E8E84-426E-40DD-AFC4-6F175D3DCCD1}">
              <a14:hiddenFill xmlns:a14="http://schemas.microsoft.com/office/drawing/2010/main">
                <a:solidFill>
                  <a:srgbClr val="FFFFFF"/>
                </a:solidFill>
              </a14:hiddenFill>
            </a:ext>
          </a:extLst>
        </p:spPr>
      </p:pic>
      <p:sp>
        <p:nvSpPr>
          <p:cNvPr id="6" name="Text Placeholder 5"/>
          <p:cNvSpPr>
            <a:spLocks noGrp="1"/>
          </p:cNvSpPr>
          <p:nvPr>
            <p:ph type="body" sz="quarter" idx="10" hasCustomPrompt="1"/>
          </p:nvPr>
        </p:nvSpPr>
        <p:spPr>
          <a:xfrm>
            <a:off x="468313" y="1329929"/>
            <a:ext cx="8207375" cy="1594246"/>
          </a:xfrm>
        </p:spPr>
        <p:txBody>
          <a:bodyPr>
            <a:normAutofit/>
          </a:bodyPr>
          <a:lstStyle>
            <a:lvl1pPr marL="0" indent="0">
              <a:buNone/>
              <a:defRPr lang="en-US" sz="9600" i="0" kern="1200" spc="-75" baseline="0" dirty="0" smtClean="0">
                <a:solidFill>
                  <a:schemeClr val="bg1"/>
                </a:solidFill>
                <a:latin typeface="Segoe UI Light" pitchFamily="34" charset="0"/>
                <a:ea typeface="+mn-ea"/>
                <a:cs typeface="+mn-cs"/>
              </a:defRPr>
            </a:lvl1pPr>
          </a:lstStyle>
          <a:p>
            <a:pPr marL="0" lvl="0" indent="0" algn="l" defTabSz="685864" rtl="0" eaLnBrk="1" latinLnBrk="0" hangingPunct="1">
              <a:lnSpc>
                <a:spcPct val="90000"/>
              </a:lnSpc>
              <a:spcBef>
                <a:spcPct val="20000"/>
              </a:spcBef>
              <a:buSzPct val="90000"/>
              <a:buFont typeface="Arial" pitchFamily="34" charset="0"/>
              <a:buNone/>
            </a:pPr>
            <a:r>
              <a:rPr lang="en-US" dirty="0" smtClean="0"/>
              <a:t>Section title</a:t>
            </a:r>
          </a:p>
        </p:txBody>
      </p:sp>
      <p:sp>
        <p:nvSpPr>
          <p:cNvPr id="4" name="Text Placeholder 8"/>
          <p:cNvSpPr>
            <a:spLocks noGrp="1"/>
          </p:cNvSpPr>
          <p:nvPr>
            <p:ph type="body" sz="quarter" idx="11" hasCustomPrompt="1"/>
          </p:nvPr>
        </p:nvSpPr>
        <p:spPr>
          <a:xfrm>
            <a:off x="468313" y="3005137"/>
            <a:ext cx="8207375" cy="430709"/>
          </a:xfrm>
        </p:spPr>
        <p:txBody>
          <a:bodyPr/>
          <a:lstStyle>
            <a:lvl1pPr marL="0" indent="0">
              <a:buNone/>
              <a:defRPr lang="en-US" sz="2400" kern="1200" spc="-75" baseline="0" dirty="0">
                <a:solidFill>
                  <a:schemeClr val="bg1"/>
                </a:solidFill>
                <a:latin typeface="Segoe UI Light" pitchFamily="34" charset="0"/>
                <a:ea typeface="+mn-ea"/>
                <a:cs typeface="+mn-cs"/>
              </a:defRPr>
            </a:lvl1pPr>
          </a:lstStyle>
          <a:p>
            <a:pPr marL="0" lvl="0" indent="0" algn="l" defTabSz="685864" rtl="0" eaLnBrk="1" latinLnBrk="0" hangingPunct="1">
              <a:lnSpc>
                <a:spcPct val="90000"/>
              </a:lnSpc>
              <a:spcBef>
                <a:spcPct val="20000"/>
              </a:spcBef>
              <a:buSzPct val="90000"/>
              <a:buFont typeface="Arial" pitchFamily="34" charset="0"/>
              <a:buNone/>
            </a:pPr>
            <a:r>
              <a:rPr lang="en-US" dirty="0" smtClean="0"/>
              <a:t>Section subtitle</a:t>
            </a:r>
            <a:endParaRPr lang="en-US" dirty="0"/>
          </a:p>
        </p:txBody>
      </p:sp>
      <p:pic>
        <p:nvPicPr>
          <p:cNvPr id="9" name="Immagine 8" descr="LOGO ANCI.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8401952" y="4221272"/>
            <a:ext cx="547471" cy="810381"/>
          </a:xfrm>
          <a:prstGeom prst="rect">
            <a:avLst/>
          </a:prstGeom>
        </p:spPr>
      </p:pic>
    </p:spTree>
    <p:extLst>
      <p:ext uri="{BB962C8B-B14F-4D97-AF65-F5344CB8AC3E}">
        <p14:creationId xmlns:p14="http://schemas.microsoft.com/office/powerpoint/2010/main" val="2954639"/>
      </p:ext>
    </p:extLst>
  </p:cSld>
  <p:clrMapOvr>
    <a:masterClrMapping/>
  </p:clrMapOvr>
  <p:transition spd="slow">
    <p:push/>
  </p:transition>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Title and Content">
    <p:bg bwMode="gray">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89436" y="171451"/>
            <a:ext cx="8363938" cy="567848"/>
          </a:xfrm>
        </p:spPr>
        <p:txBody>
          <a:bodyPr/>
          <a:lstStyle/>
          <a:p>
            <a:r>
              <a:rPr lang="en-US" smtClean="0"/>
              <a:t>Click to edit Master title style</a:t>
            </a:r>
            <a:endParaRPr lang="en-US" dirty="0"/>
          </a:p>
        </p:txBody>
      </p:sp>
      <p:sp>
        <p:nvSpPr>
          <p:cNvPr id="5" name="Text Placeholder 4"/>
          <p:cNvSpPr>
            <a:spLocks noGrp="1"/>
          </p:cNvSpPr>
          <p:nvPr>
            <p:ph type="body" sz="quarter" idx="10"/>
          </p:nvPr>
        </p:nvSpPr>
        <p:spPr>
          <a:xfrm>
            <a:off x="389436" y="1085850"/>
            <a:ext cx="8363938" cy="148017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6" name="Immagine 5" descr="LOGO ANCI.jpg"/>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4375725"/>
            <a:ext cx="470881" cy="697009"/>
          </a:xfrm>
          <a:prstGeom prst="rect">
            <a:avLst/>
          </a:prstGeom>
        </p:spPr>
      </p:pic>
      <p:sp>
        <p:nvSpPr>
          <p:cNvPr id="7" name="CasellaDiTesto 6"/>
          <p:cNvSpPr txBox="1"/>
          <p:nvPr userDrawn="1"/>
        </p:nvSpPr>
        <p:spPr>
          <a:xfrm>
            <a:off x="8388424" y="4731990"/>
            <a:ext cx="648072" cy="369332"/>
          </a:xfrm>
          <a:prstGeom prst="rect">
            <a:avLst/>
          </a:prstGeom>
          <a:noFill/>
        </p:spPr>
        <p:txBody>
          <a:bodyPr wrap="square" lIns="0" tIns="0" rIns="0" bIns="0" rtlCol="0">
            <a:spAutoFit/>
          </a:bodyPr>
          <a:lstStyle/>
          <a:p>
            <a:pPr algn="ctr"/>
            <a:fld id="{2B9BEEB2-002D-4F01-9C46-EC088FF1B180}" type="slidenum">
              <a:rPr lang="it-IT" sz="2400" smtClean="0">
                <a:solidFill>
                  <a:schemeClr val="bg1"/>
                </a:solidFill>
                <a:latin typeface="Segoe UI Light" pitchFamily="34" charset="0"/>
              </a:rPr>
              <a:pPr algn="ctr"/>
              <a:t>‹N›</a:t>
            </a:fld>
            <a:endParaRPr lang="it-IT" sz="2400" dirty="0" smtClean="0">
              <a:solidFill>
                <a:schemeClr val="bg1"/>
              </a:solidFill>
              <a:latin typeface="Segoe UI Light" pitchFamily="34" charset="0"/>
            </a:endParaRPr>
          </a:p>
        </p:txBody>
      </p:sp>
    </p:spTree>
    <p:extLst>
      <p:ext uri="{BB962C8B-B14F-4D97-AF65-F5344CB8AC3E}">
        <p14:creationId xmlns:p14="http://schemas.microsoft.com/office/powerpoint/2010/main" val="1747085224"/>
      </p:ext>
    </p:extLst>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Layout personalizzato">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it-IT" smtClean="0"/>
              <a:t>Fare clic per modificare lo stile del titolo</a:t>
            </a:r>
            <a:endParaRPr/>
          </a:p>
        </p:txBody>
      </p:sp>
      <p:sp>
        <p:nvSpPr>
          <p:cNvPr id="7" name="Rectangle 6"/>
          <p:cNvSpPr>
            <a:spLocks noGrp="1"/>
          </p:cNvSpPr>
          <p:nvPr>
            <p:ph sz="quarter" idx="13"/>
          </p:nvPr>
        </p:nvSpPr>
        <p:spPr>
          <a:xfrm>
            <a:off x="609600" y="1352550"/>
            <a:ext cx="8153400" cy="32766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4" name="Date Placeholder 13"/>
          <p:cNvSpPr>
            <a:spLocks noGrp="1"/>
          </p:cNvSpPr>
          <p:nvPr>
            <p:ph type="dt" sz="half" idx="14"/>
          </p:nvPr>
        </p:nvSpPr>
        <p:spPr/>
        <p:txBody>
          <a:bodyPr/>
          <a:lstStyle>
            <a:lvl1pPr>
              <a:defRPr/>
            </a:lvl1pPr>
          </a:lstStyle>
          <a:p>
            <a:pPr>
              <a:defRPr/>
            </a:pPr>
            <a:fld id="{27C851D2-4A3D-486A-AA29-768F83B78AB4}" type="datetime1">
              <a:rPr lang="it-IT" smtClean="0"/>
              <a:t>23/04/2015</a:t>
            </a:fld>
            <a:endParaRPr lang="it-IT"/>
          </a:p>
        </p:txBody>
      </p:sp>
      <p:sp>
        <p:nvSpPr>
          <p:cNvPr id="5" name="Footer Placeholder 2"/>
          <p:cNvSpPr>
            <a:spLocks noGrp="1"/>
          </p:cNvSpPr>
          <p:nvPr>
            <p:ph type="ftr" sz="quarter" idx="15"/>
          </p:nvPr>
        </p:nvSpPr>
        <p:spPr/>
        <p:txBody>
          <a:bodyPr/>
          <a:lstStyle>
            <a:lvl1pPr>
              <a:defRPr/>
            </a:lvl1pPr>
          </a:lstStyle>
          <a:p>
            <a:pPr>
              <a:defRPr/>
            </a:pPr>
            <a:endParaRPr lang="en-US"/>
          </a:p>
        </p:txBody>
      </p:sp>
      <p:sp>
        <p:nvSpPr>
          <p:cNvPr id="6" name="Slide Number Placeholder 22"/>
          <p:cNvSpPr>
            <a:spLocks noGrp="1"/>
          </p:cNvSpPr>
          <p:nvPr>
            <p:ph type="sldNum" sz="quarter" idx="16"/>
          </p:nvPr>
        </p:nvSpPr>
        <p:spPr/>
        <p:txBody>
          <a:bodyPr/>
          <a:lstStyle>
            <a:lvl1pPr>
              <a:defRPr/>
            </a:lvl1pPr>
          </a:lstStyle>
          <a:p>
            <a:pPr>
              <a:defRPr/>
            </a:pPr>
            <a:fld id="{52AC5388-50F1-427C-A003-ADB4DE7C3437}" type="slidenum">
              <a:rPr lang="it-IT"/>
              <a:pPr>
                <a:defRPr/>
              </a:pPr>
              <a:t>‹N›</a:t>
            </a:fld>
            <a:endParaRPr lang="it-IT"/>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bg>
      <p:bgRef idx="1003">
        <a:schemeClr val="bg1"/>
      </p:bgRef>
    </p:bg>
    <p:spTree>
      <p:nvGrpSpPr>
        <p:cNvPr id="1" name=""/>
        <p:cNvGrpSpPr/>
        <p:nvPr/>
      </p:nvGrpSpPr>
      <p:grpSpPr>
        <a:xfrm>
          <a:off x="0" y="0"/>
          <a:ext cx="0" cy="0"/>
          <a:chOff x="0" y="0"/>
          <a:chExt cx="0" cy="0"/>
        </a:xfrm>
      </p:grpSpPr>
      <p:sp>
        <p:nvSpPr>
          <p:cNvPr id="4" name="Rectangle 6"/>
          <p:cNvSpPr/>
          <p:nvPr/>
        </p:nvSpPr>
        <p:spPr>
          <a:xfrm>
            <a:off x="0" y="1143000"/>
            <a:ext cx="9144000" cy="8572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5" name="Rectangle 7"/>
          <p:cNvSpPr/>
          <p:nvPr/>
        </p:nvSpPr>
        <p:spPr>
          <a:xfrm>
            <a:off x="0" y="1200150"/>
            <a:ext cx="1295400" cy="7429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8"/>
          <p:cNvSpPr/>
          <p:nvPr/>
        </p:nvSpPr>
        <p:spPr>
          <a:xfrm>
            <a:off x="1371600" y="1200150"/>
            <a:ext cx="7772400" cy="7429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3" name="Text Placeholder 2"/>
          <p:cNvSpPr>
            <a:spLocks noGrp="1"/>
          </p:cNvSpPr>
          <p:nvPr>
            <p:ph type="body" idx="1"/>
          </p:nvPr>
        </p:nvSpPr>
        <p:spPr>
          <a:xfrm>
            <a:off x="1371600" y="2057400"/>
            <a:ext cx="7123113" cy="1254919"/>
          </a:xfrm>
        </p:spPr>
        <p:txBody>
          <a:bodyPr/>
          <a:lstStyle>
            <a:lvl1pPr eaLnBrk="1" latinLnBrk="0" hangingPunct="1">
              <a:buNone/>
              <a:defRPr kumimoji="0" lang="it-IT" sz="2800">
                <a:solidFill>
                  <a:schemeClr val="tx2"/>
                </a:solidFill>
              </a:defRPr>
            </a:lvl1pPr>
            <a:lvl2pPr eaLnBrk="1" latinLnBrk="0" hangingPunct="1">
              <a:buNone/>
              <a:defRPr kumimoji="0" lang="it-IT" sz="1800">
                <a:solidFill>
                  <a:schemeClr val="tx1">
                    <a:tint val="75000"/>
                  </a:schemeClr>
                </a:solidFill>
              </a:defRPr>
            </a:lvl2pPr>
            <a:lvl3pPr eaLnBrk="1" latinLnBrk="0" hangingPunct="1">
              <a:buNone/>
              <a:defRPr kumimoji="0" lang="it-IT" sz="1600">
                <a:solidFill>
                  <a:schemeClr val="tx1">
                    <a:tint val="75000"/>
                  </a:schemeClr>
                </a:solidFill>
              </a:defRPr>
            </a:lvl3pPr>
            <a:lvl4pPr eaLnBrk="1" latinLnBrk="0" hangingPunct="1">
              <a:buNone/>
              <a:defRPr kumimoji="0" lang="it-IT" sz="1400">
                <a:solidFill>
                  <a:schemeClr val="tx1">
                    <a:tint val="75000"/>
                  </a:schemeClr>
                </a:solidFill>
              </a:defRPr>
            </a:lvl4pPr>
            <a:lvl5pPr eaLnBrk="1" latinLnBrk="0" hangingPunct="1">
              <a:buNone/>
              <a:defRPr kumimoji="0" lang="it-IT" sz="1400">
                <a:solidFill>
                  <a:schemeClr val="tx1">
                    <a:tint val="75000"/>
                  </a:schemeClr>
                </a:solidFill>
              </a:defRPr>
            </a:lvl5pPr>
          </a:lstStyle>
          <a:p>
            <a:pPr lvl="0"/>
            <a:r>
              <a:rPr lang="it-IT" smtClean="0"/>
              <a:t>Fare clic per modificare stili del testo dello schema</a:t>
            </a:r>
          </a:p>
        </p:txBody>
      </p:sp>
      <p:sp>
        <p:nvSpPr>
          <p:cNvPr id="2" name="Title 1"/>
          <p:cNvSpPr>
            <a:spLocks noGrp="1"/>
          </p:cNvSpPr>
          <p:nvPr>
            <p:ph type="title"/>
          </p:nvPr>
        </p:nvSpPr>
        <p:spPr>
          <a:xfrm>
            <a:off x="1371600" y="1200150"/>
            <a:ext cx="7620000" cy="742950"/>
          </a:xfrm>
        </p:spPr>
        <p:txBody>
          <a:bodyPr/>
          <a:lstStyle>
            <a:lvl1pPr algn="l" eaLnBrk="1" latinLnBrk="0" hangingPunct="1">
              <a:buNone/>
              <a:defRPr kumimoji="0" lang="it-IT" sz="4400" b="0" cap="none">
                <a:solidFill>
                  <a:srgbClr val="FFFFFF"/>
                </a:solidFill>
              </a:defRPr>
            </a:lvl1pPr>
          </a:lstStyle>
          <a:p>
            <a:r>
              <a:rPr lang="it-IT" smtClean="0"/>
              <a:t>Fare clic per modificare lo stile del titolo</a:t>
            </a:r>
            <a:endParaRPr lang="it-IT"/>
          </a:p>
        </p:txBody>
      </p:sp>
      <p:sp>
        <p:nvSpPr>
          <p:cNvPr id="7" name="Date Placeholder 11"/>
          <p:cNvSpPr>
            <a:spLocks noGrp="1"/>
          </p:cNvSpPr>
          <p:nvPr>
            <p:ph type="dt" sz="half" idx="10"/>
          </p:nvPr>
        </p:nvSpPr>
        <p:spPr/>
        <p:txBody>
          <a:bodyPr/>
          <a:lstStyle>
            <a:lvl1pPr>
              <a:defRPr/>
            </a:lvl1pPr>
          </a:lstStyle>
          <a:p>
            <a:pPr>
              <a:defRPr/>
            </a:pPr>
            <a:fld id="{A2F71254-7AC8-4A89-AD4E-9EBBCB528BD2}" type="datetime1">
              <a:rPr lang="it-IT" smtClean="0"/>
              <a:t>23/04/2015</a:t>
            </a:fld>
            <a:endParaRPr lang="it-IT"/>
          </a:p>
        </p:txBody>
      </p:sp>
      <p:sp>
        <p:nvSpPr>
          <p:cNvPr id="8" name="Slide Number Placeholder 12"/>
          <p:cNvSpPr>
            <a:spLocks noGrp="1"/>
          </p:cNvSpPr>
          <p:nvPr>
            <p:ph type="sldNum" sz="quarter" idx="11"/>
          </p:nvPr>
        </p:nvSpPr>
        <p:spPr>
          <a:xfrm>
            <a:off x="0" y="1314450"/>
            <a:ext cx="1295400" cy="527050"/>
          </a:xfrm>
        </p:spPr>
        <p:txBody>
          <a:bodyPr>
            <a:noAutofit/>
          </a:bodyPr>
          <a:lstStyle>
            <a:lvl1pPr>
              <a:defRPr sz="2400"/>
            </a:lvl1pPr>
          </a:lstStyle>
          <a:p>
            <a:pPr>
              <a:defRPr/>
            </a:pPr>
            <a:fld id="{7CA9349E-4963-4C63-AB55-4EEAA218350E}" type="slidenum">
              <a:rPr lang="it-IT"/>
              <a:pPr>
                <a:defRPr/>
              </a:pPr>
              <a:t>‹N›</a:t>
            </a:fld>
            <a:endParaRPr lang="it-IT"/>
          </a:p>
        </p:txBody>
      </p:sp>
      <p:sp>
        <p:nvSpPr>
          <p:cNvPr id="9" name="Footer Placeholder 13"/>
          <p:cNvSpPr>
            <a:spLocks noGrp="1"/>
          </p:cNvSpPr>
          <p:nvPr>
            <p:ph type="ftr" sz="quarter" idx="12"/>
          </p:nvPr>
        </p:nvSpPr>
        <p:spPr/>
        <p:txBody>
          <a:bodyPr/>
          <a:lstStyle>
            <a:lvl1pPr>
              <a:defRPr/>
            </a:lvl1pPr>
          </a:lstStyle>
          <a:p>
            <a:pPr>
              <a:defRPr/>
            </a:pPr>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a:p>
        </p:txBody>
      </p:sp>
      <p:sp>
        <p:nvSpPr>
          <p:cNvPr id="9" name="Content Placeholder 8"/>
          <p:cNvSpPr>
            <a:spLocks noGrp="1"/>
          </p:cNvSpPr>
          <p:nvPr>
            <p:ph sz="quarter" idx="13"/>
          </p:nvPr>
        </p:nvSpPr>
        <p:spPr>
          <a:xfrm>
            <a:off x="609600" y="1352551"/>
            <a:ext cx="3886200" cy="3268624"/>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1" name="Content Placeholder 10"/>
          <p:cNvSpPr>
            <a:spLocks noGrp="1"/>
          </p:cNvSpPr>
          <p:nvPr>
            <p:ph sz="quarter" idx="14"/>
          </p:nvPr>
        </p:nvSpPr>
        <p:spPr>
          <a:xfrm>
            <a:off x="4844901" y="1352549"/>
            <a:ext cx="3886200" cy="3268625"/>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13"/>
          <p:cNvSpPr>
            <a:spLocks noGrp="1"/>
          </p:cNvSpPr>
          <p:nvPr>
            <p:ph type="dt" sz="half" idx="15"/>
          </p:nvPr>
        </p:nvSpPr>
        <p:spPr/>
        <p:txBody>
          <a:bodyPr/>
          <a:lstStyle>
            <a:lvl1pPr>
              <a:defRPr/>
            </a:lvl1pPr>
          </a:lstStyle>
          <a:p>
            <a:pPr>
              <a:defRPr/>
            </a:pPr>
            <a:fld id="{5411F0C9-AC4E-4906-8ABB-A75AF3493364}" type="datetime1">
              <a:rPr lang="it-IT" smtClean="0"/>
              <a:t>23/04/2015</a:t>
            </a:fld>
            <a:endParaRPr lang="it-IT"/>
          </a:p>
        </p:txBody>
      </p:sp>
      <p:sp>
        <p:nvSpPr>
          <p:cNvPr id="6" name="Footer Placeholder 2"/>
          <p:cNvSpPr>
            <a:spLocks noGrp="1"/>
          </p:cNvSpPr>
          <p:nvPr>
            <p:ph type="ftr" sz="quarter" idx="16"/>
          </p:nvPr>
        </p:nvSpPr>
        <p:spPr/>
        <p:txBody>
          <a:bodyPr/>
          <a:lstStyle>
            <a:lvl1pPr>
              <a:defRPr/>
            </a:lvl1pPr>
          </a:lstStyle>
          <a:p>
            <a:pPr>
              <a:defRPr/>
            </a:pPr>
            <a:endParaRPr lang="en-US"/>
          </a:p>
        </p:txBody>
      </p:sp>
      <p:sp>
        <p:nvSpPr>
          <p:cNvPr id="7" name="Slide Number Placeholder 22"/>
          <p:cNvSpPr>
            <a:spLocks noGrp="1"/>
          </p:cNvSpPr>
          <p:nvPr>
            <p:ph type="sldNum" sz="quarter" idx="17"/>
          </p:nvPr>
        </p:nvSpPr>
        <p:spPr/>
        <p:txBody>
          <a:bodyPr/>
          <a:lstStyle>
            <a:lvl1pPr>
              <a:defRPr/>
            </a:lvl1pPr>
          </a:lstStyle>
          <a:p>
            <a:pPr>
              <a:defRPr/>
            </a:pPr>
            <a:fld id="{EA6CBCB4-9087-48EC-8ED6-EFA446F6BCE3}" type="slidenum">
              <a:rPr lang="it-IT"/>
              <a:pPr>
                <a:defRPr/>
              </a:pPr>
              <a:t>‹N›</a:t>
            </a:fld>
            <a:endParaRPr lang="it-IT"/>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612648" y="118110"/>
            <a:ext cx="8153400" cy="1005840"/>
          </a:xfrm>
        </p:spPr>
        <p:txBody>
          <a:bodyPr/>
          <a:lstStyle>
            <a:lvl1pPr eaLnBrk="1" latinLnBrk="0" hangingPunct="1">
              <a:defRPr kumimoji="0" lang="it-IT"/>
            </a:lvl1pPr>
          </a:lstStyle>
          <a:p>
            <a:r>
              <a:rPr lang="it-IT" smtClean="0"/>
              <a:t>Fare clic per modificare lo stile del titolo</a:t>
            </a:r>
            <a:endParaRPr/>
          </a:p>
        </p:txBody>
      </p:sp>
      <p:sp>
        <p:nvSpPr>
          <p:cNvPr id="11" name="Content Placeholder 10"/>
          <p:cNvSpPr>
            <a:spLocks noGrp="1"/>
          </p:cNvSpPr>
          <p:nvPr>
            <p:ph sz="quarter" idx="13"/>
          </p:nvPr>
        </p:nvSpPr>
        <p:spPr>
          <a:xfrm>
            <a:off x="609600" y="1919818"/>
            <a:ext cx="3886200" cy="2628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3" name="Content Placeholder 12"/>
          <p:cNvSpPr>
            <a:spLocks noGrp="1"/>
          </p:cNvSpPr>
          <p:nvPr>
            <p:ph sz="quarter" idx="14"/>
          </p:nvPr>
        </p:nvSpPr>
        <p:spPr>
          <a:xfrm>
            <a:off x="4800600" y="1919818"/>
            <a:ext cx="3886200" cy="26289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16" name="Text Placeholder 15"/>
          <p:cNvSpPr>
            <a:spLocks noGrp="1"/>
          </p:cNvSpPr>
          <p:nvPr>
            <p:ph type="body" sz="quarter" idx="18"/>
          </p:nvPr>
        </p:nvSpPr>
        <p:spPr>
          <a:xfrm>
            <a:off x="609600" y="1362287"/>
            <a:ext cx="3886200" cy="530352"/>
          </a:xfrm>
          <a:solidFill>
            <a:schemeClr val="accent2"/>
          </a:solidFill>
        </p:spPr>
        <p:txBody>
          <a:bodyPr rtlCol="0" anchor="ctr"/>
          <a:lstStyle>
            <a:lvl1pPr eaLnBrk="1" latinLnBrk="0" hangingPunct="1">
              <a:buFontTx/>
              <a:buNone/>
              <a:defRPr kumimoji="0" lang="it-IT" sz="2000" b="1">
                <a:solidFill>
                  <a:srgbClr val="FFFFFF"/>
                </a:solidFill>
              </a:defRPr>
            </a:lvl1pPr>
          </a:lstStyle>
          <a:p>
            <a:pPr lvl="0"/>
            <a:r>
              <a:rPr lang="it-IT" smtClean="0"/>
              <a:t>Fare clic per modificare stili del testo dello schema</a:t>
            </a:r>
          </a:p>
        </p:txBody>
      </p:sp>
      <p:sp>
        <p:nvSpPr>
          <p:cNvPr id="15" name="Text Placeholder 14"/>
          <p:cNvSpPr>
            <a:spLocks noGrp="1"/>
          </p:cNvSpPr>
          <p:nvPr>
            <p:ph type="body" sz="quarter" idx="19"/>
          </p:nvPr>
        </p:nvSpPr>
        <p:spPr>
          <a:xfrm>
            <a:off x="4800600" y="1362287"/>
            <a:ext cx="3886200" cy="530352"/>
          </a:xfrm>
          <a:solidFill>
            <a:schemeClr val="accent4"/>
          </a:solidFill>
        </p:spPr>
        <p:txBody>
          <a:bodyPr rtlCol="0" anchor="ctr"/>
          <a:lstStyle>
            <a:lvl1pPr eaLnBrk="1" latinLnBrk="0" hangingPunct="1">
              <a:buFontTx/>
              <a:buNone/>
              <a:defRPr kumimoji="0" lang="it-IT" sz="2000" b="1">
                <a:solidFill>
                  <a:srgbClr val="FFFFFF"/>
                </a:solidFill>
              </a:defRPr>
            </a:lvl1pPr>
          </a:lstStyle>
          <a:p>
            <a:pPr lvl="0"/>
            <a:r>
              <a:rPr lang="it-IT" smtClean="0"/>
              <a:t>Fare clic per modificare stili del testo dello schema</a:t>
            </a:r>
          </a:p>
        </p:txBody>
      </p:sp>
      <p:sp>
        <p:nvSpPr>
          <p:cNvPr id="7" name="Date Placeholder 13"/>
          <p:cNvSpPr>
            <a:spLocks noGrp="1"/>
          </p:cNvSpPr>
          <p:nvPr>
            <p:ph type="dt" sz="half" idx="20"/>
          </p:nvPr>
        </p:nvSpPr>
        <p:spPr/>
        <p:txBody>
          <a:bodyPr/>
          <a:lstStyle>
            <a:lvl1pPr>
              <a:defRPr/>
            </a:lvl1pPr>
          </a:lstStyle>
          <a:p>
            <a:pPr>
              <a:defRPr/>
            </a:pPr>
            <a:fld id="{855D2F25-6CCE-4104-8ACA-646383ED080A}" type="datetime1">
              <a:rPr lang="it-IT" smtClean="0"/>
              <a:t>23/04/2015</a:t>
            </a:fld>
            <a:endParaRPr lang="it-IT"/>
          </a:p>
        </p:txBody>
      </p:sp>
      <p:sp>
        <p:nvSpPr>
          <p:cNvPr id="8" name="Footer Placeholder 2"/>
          <p:cNvSpPr>
            <a:spLocks noGrp="1"/>
          </p:cNvSpPr>
          <p:nvPr>
            <p:ph type="ftr" sz="quarter" idx="21"/>
          </p:nvPr>
        </p:nvSpPr>
        <p:spPr/>
        <p:txBody>
          <a:bodyPr/>
          <a:lstStyle>
            <a:lvl1pPr>
              <a:defRPr/>
            </a:lvl1pPr>
          </a:lstStyle>
          <a:p>
            <a:pPr>
              <a:defRPr/>
            </a:pPr>
            <a:endParaRPr lang="en-US"/>
          </a:p>
        </p:txBody>
      </p:sp>
      <p:sp>
        <p:nvSpPr>
          <p:cNvPr id="9" name="Slide Number Placeholder 22"/>
          <p:cNvSpPr>
            <a:spLocks noGrp="1"/>
          </p:cNvSpPr>
          <p:nvPr>
            <p:ph type="sldNum" sz="quarter" idx="22"/>
          </p:nvPr>
        </p:nvSpPr>
        <p:spPr/>
        <p:txBody>
          <a:bodyPr/>
          <a:lstStyle>
            <a:lvl1pPr>
              <a:defRPr/>
            </a:lvl1pPr>
          </a:lstStyle>
          <a:p>
            <a:pPr>
              <a:defRPr/>
            </a:pPr>
            <a:fld id="{10830D6E-4D90-4155-8921-61998007B93F}" type="slidenum">
              <a:rPr lang="it-IT"/>
              <a:pPr>
                <a:defRPr/>
              </a:pPr>
              <a:t>‹N›</a:t>
            </a:fld>
            <a:endParaRPr lang="it-IT"/>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smtClean="0"/>
              <a:t>Fare clic per modificare lo stile del titolo</a:t>
            </a:r>
            <a:endParaRPr/>
          </a:p>
        </p:txBody>
      </p:sp>
      <p:sp>
        <p:nvSpPr>
          <p:cNvPr id="3" name="Date Placeholder 13"/>
          <p:cNvSpPr>
            <a:spLocks noGrp="1"/>
          </p:cNvSpPr>
          <p:nvPr>
            <p:ph type="dt" sz="half" idx="10"/>
          </p:nvPr>
        </p:nvSpPr>
        <p:spPr/>
        <p:txBody>
          <a:bodyPr/>
          <a:lstStyle>
            <a:lvl1pPr>
              <a:defRPr/>
            </a:lvl1pPr>
          </a:lstStyle>
          <a:p>
            <a:pPr>
              <a:defRPr/>
            </a:pPr>
            <a:fld id="{050E9401-86EA-4A1D-9EBD-27DC7EFD2F64}" type="datetime1">
              <a:rPr lang="it-IT" smtClean="0"/>
              <a:t>23/04/2015</a:t>
            </a:fld>
            <a:endParaRPr lang="it-IT"/>
          </a:p>
        </p:txBody>
      </p:sp>
      <p:sp>
        <p:nvSpPr>
          <p:cNvPr id="4" name="Footer Placeholder 2"/>
          <p:cNvSpPr>
            <a:spLocks noGrp="1"/>
          </p:cNvSpPr>
          <p:nvPr>
            <p:ph type="ftr" sz="quarter" idx="11"/>
          </p:nvPr>
        </p:nvSpPr>
        <p:spPr/>
        <p:txBody>
          <a:bodyPr/>
          <a:lstStyle>
            <a:lvl1pPr>
              <a:defRPr/>
            </a:lvl1pPr>
          </a:lstStyle>
          <a:p>
            <a:pPr>
              <a:defRPr/>
            </a:pPr>
            <a:endParaRPr lang="en-US"/>
          </a:p>
        </p:txBody>
      </p:sp>
      <p:sp>
        <p:nvSpPr>
          <p:cNvPr id="5" name="Slide Number Placeholder 22"/>
          <p:cNvSpPr>
            <a:spLocks noGrp="1"/>
          </p:cNvSpPr>
          <p:nvPr>
            <p:ph type="sldNum" sz="quarter" idx="12"/>
          </p:nvPr>
        </p:nvSpPr>
        <p:spPr/>
        <p:txBody>
          <a:bodyPr/>
          <a:lstStyle>
            <a:lvl1pPr>
              <a:defRPr/>
            </a:lvl1pPr>
          </a:lstStyle>
          <a:p>
            <a:pPr>
              <a:defRPr/>
            </a:pPr>
            <a:fld id="{465A7370-48FE-43B6-9F5E-DD175C38771E}" type="slidenum">
              <a:rPr lang="it-IT"/>
              <a:pPr>
                <a:defRPr/>
              </a:pPr>
              <a:t>‹N›</a:t>
            </a:fld>
            <a:endParaRPr lang="it-IT"/>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pPr>
              <a:defRPr/>
            </a:pPr>
            <a:fld id="{E51EEB87-A528-44DC-A430-288048E77A6C}" type="datetime1">
              <a:rPr lang="it-IT" smtClean="0"/>
              <a:t>23/04/2015</a:t>
            </a:fld>
            <a:endParaRPr lang="it-IT"/>
          </a:p>
        </p:txBody>
      </p:sp>
      <p:sp>
        <p:nvSpPr>
          <p:cNvPr id="3" name="Footer Placeholder 2"/>
          <p:cNvSpPr>
            <a:spLocks noGrp="1"/>
          </p:cNvSpPr>
          <p:nvPr>
            <p:ph type="ftr" sz="quarter" idx="11"/>
          </p:nvPr>
        </p:nvSpPr>
        <p:spPr/>
        <p:txBody>
          <a:bodyPr/>
          <a:lstStyle>
            <a:lvl1pPr>
              <a:defRPr/>
            </a:lvl1pPr>
          </a:lstStyle>
          <a:p>
            <a:pPr>
              <a:defRPr/>
            </a:pPr>
            <a:endParaRPr lang="en-US"/>
          </a:p>
        </p:txBody>
      </p:sp>
      <p:sp>
        <p:nvSpPr>
          <p:cNvPr id="4" name="Slide Number Placeholder 3"/>
          <p:cNvSpPr>
            <a:spLocks noGrp="1"/>
          </p:cNvSpPr>
          <p:nvPr>
            <p:ph type="sldNum" sz="quarter" idx="12"/>
          </p:nvPr>
        </p:nvSpPr>
        <p:spPr>
          <a:xfrm>
            <a:off x="0" y="4686300"/>
            <a:ext cx="533400" cy="285750"/>
          </a:xfrm>
        </p:spPr>
        <p:txBody>
          <a:bodyPr/>
          <a:lstStyle>
            <a:lvl1pPr>
              <a:defRPr>
                <a:solidFill>
                  <a:schemeClr val="tx2"/>
                </a:solidFill>
              </a:defRPr>
            </a:lvl1pPr>
          </a:lstStyle>
          <a:p>
            <a:pPr>
              <a:defRPr/>
            </a:pPr>
            <a:fld id="{23F353A5-9412-4469-A090-3E3F2A4A6778}" type="slidenum">
              <a:rPr lang="it-IT"/>
              <a:pPr>
                <a:defRPr/>
              </a:pPr>
              <a:t>‹N›</a:t>
            </a:fld>
            <a:endParaRPr lang="it-IT"/>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09600" y="118110"/>
            <a:ext cx="8153400" cy="1005840"/>
          </a:xfrm>
        </p:spPr>
        <p:txBody>
          <a:bodyPr/>
          <a:lstStyle>
            <a:lvl1pPr algn="l" eaLnBrk="1" latinLnBrk="0" hangingPunct="1">
              <a:buNone/>
              <a:defRPr kumimoji="0" lang="it-IT" sz="4200" b="0"/>
            </a:lvl1pPr>
          </a:lstStyle>
          <a:p>
            <a:r>
              <a:rPr lang="it-IT" smtClean="0"/>
              <a:t>Fare clic per modificare lo stile del titolo</a:t>
            </a:r>
            <a:endParaRPr/>
          </a:p>
        </p:txBody>
      </p:sp>
      <p:sp>
        <p:nvSpPr>
          <p:cNvPr id="3" name="Text Placeholder 2"/>
          <p:cNvSpPr>
            <a:spLocks noGrp="1"/>
          </p:cNvSpPr>
          <p:nvPr>
            <p:ph type="body" idx="1"/>
          </p:nvPr>
        </p:nvSpPr>
        <p:spPr>
          <a:xfrm>
            <a:off x="609600" y="1428750"/>
            <a:ext cx="1600200" cy="31242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eaLnBrk="1" latinLnBrk="0" hangingPunct="1">
              <a:spcAft>
                <a:spcPts val="1000"/>
              </a:spcAft>
              <a:buNone/>
              <a:defRPr kumimoji="0" lang="it-IT" sz="1800"/>
            </a:lvl1pPr>
            <a:lvl2pPr eaLnBrk="1" latinLnBrk="0" hangingPunct="1">
              <a:buNone/>
              <a:defRPr kumimoji="0" lang="it-IT" sz="1200"/>
            </a:lvl2pPr>
            <a:lvl3pPr eaLnBrk="1" latinLnBrk="0" hangingPunct="1">
              <a:buNone/>
              <a:defRPr kumimoji="0" lang="it-IT" sz="1000"/>
            </a:lvl3pPr>
            <a:lvl4pPr eaLnBrk="1" latinLnBrk="0" hangingPunct="1">
              <a:buNone/>
              <a:defRPr kumimoji="0" lang="it-IT" sz="900"/>
            </a:lvl4pPr>
            <a:lvl5pPr eaLnBrk="1" latinLnBrk="0" hangingPunct="1">
              <a:buNone/>
              <a:defRPr kumimoji="0" lang="it-IT" sz="900"/>
            </a:lvl5pPr>
          </a:lstStyle>
          <a:p>
            <a:pPr lvl="0"/>
            <a:r>
              <a:rPr lang="it-IT" smtClean="0"/>
              <a:t>Fare clic per modificare stili del testo dello schema</a:t>
            </a:r>
          </a:p>
        </p:txBody>
      </p:sp>
      <p:sp>
        <p:nvSpPr>
          <p:cNvPr id="9" name="Content Placeholder 8"/>
          <p:cNvSpPr>
            <a:spLocks noGrp="1"/>
          </p:cNvSpPr>
          <p:nvPr>
            <p:ph sz="quarter" idx="13"/>
          </p:nvPr>
        </p:nvSpPr>
        <p:spPr>
          <a:xfrm>
            <a:off x="2362200" y="1428750"/>
            <a:ext cx="6400800" cy="3200400"/>
          </a:xfrm>
        </p:spPr>
        <p:txBody>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a:p>
        </p:txBody>
      </p:sp>
      <p:sp>
        <p:nvSpPr>
          <p:cNvPr id="5" name="Date Placeholder 13"/>
          <p:cNvSpPr>
            <a:spLocks noGrp="1"/>
          </p:cNvSpPr>
          <p:nvPr>
            <p:ph type="dt" sz="half" idx="14"/>
          </p:nvPr>
        </p:nvSpPr>
        <p:spPr/>
        <p:txBody>
          <a:bodyPr/>
          <a:lstStyle>
            <a:lvl1pPr>
              <a:defRPr/>
            </a:lvl1pPr>
          </a:lstStyle>
          <a:p>
            <a:pPr>
              <a:defRPr/>
            </a:pPr>
            <a:fld id="{725166FB-A901-4784-90C6-B0AD26B08575}" type="datetime1">
              <a:rPr lang="it-IT" smtClean="0"/>
              <a:t>23/04/2015</a:t>
            </a:fld>
            <a:endParaRPr lang="it-IT"/>
          </a:p>
        </p:txBody>
      </p:sp>
      <p:sp>
        <p:nvSpPr>
          <p:cNvPr id="6" name="Footer Placeholder 2"/>
          <p:cNvSpPr>
            <a:spLocks noGrp="1"/>
          </p:cNvSpPr>
          <p:nvPr>
            <p:ph type="ftr" sz="quarter" idx="15"/>
          </p:nvPr>
        </p:nvSpPr>
        <p:spPr/>
        <p:txBody>
          <a:bodyPr/>
          <a:lstStyle>
            <a:lvl1pPr>
              <a:defRPr/>
            </a:lvl1pPr>
          </a:lstStyle>
          <a:p>
            <a:pPr>
              <a:defRPr/>
            </a:pPr>
            <a:endParaRPr lang="en-US"/>
          </a:p>
        </p:txBody>
      </p:sp>
      <p:sp>
        <p:nvSpPr>
          <p:cNvPr id="7" name="Slide Number Placeholder 22"/>
          <p:cNvSpPr>
            <a:spLocks noGrp="1"/>
          </p:cNvSpPr>
          <p:nvPr>
            <p:ph type="sldNum" sz="quarter" idx="16"/>
          </p:nvPr>
        </p:nvSpPr>
        <p:spPr/>
        <p:txBody>
          <a:bodyPr/>
          <a:lstStyle>
            <a:lvl1pPr>
              <a:defRPr/>
            </a:lvl1pPr>
          </a:lstStyle>
          <a:p>
            <a:pPr>
              <a:defRPr/>
            </a:pPr>
            <a:fld id="{E9479968-5BA4-4827-B419-F7593D3FE93E}" type="slidenum">
              <a:rPr lang="it-IT"/>
              <a:pPr>
                <a:defRPr/>
              </a:pPr>
              <a:t>‹N›</a:t>
            </a:fld>
            <a:endParaRPr lang="it-IT"/>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bg>
      <p:bgRef idx="1001">
        <a:schemeClr val="bg2"/>
      </p:bgRef>
    </p:bg>
    <p:spTree>
      <p:nvGrpSpPr>
        <p:cNvPr id="1" name=""/>
        <p:cNvGrpSpPr/>
        <p:nvPr/>
      </p:nvGrpSpPr>
      <p:grpSpPr>
        <a:xfrm>
          <a:off x="0" y="0"/>
          <a:ext cx="0" cy="0"/>
          <a:chOff x="0" y="0"/>
          <a:chExt cx="0" cy="0"/>
        </a:xfrm>
      </p:grpSpPr>
      <p:sp>
        <p:nvSpPr>
          <p:cNvPr id="5" name="Rectangle 7"/>
          <p:cNvSpPr/>
          <p:nvPr/>
        </p:nvSpPr>
        <p:spPr>
          <a:xfrm>
            <a:off x="-9525" y="3429000"/>
            <a:ext cx="9144000" cy="66516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6" name="Rectangle 8"/>
          <p:cNvSpPr/>
          <p:nvPr/>
        </p:nvSpPr>
        <p:spPr>
          <a:xfrm>
            <a:off x="-9525" y="3497263"/>
            <a:ext cx="1463675" cy="534987"/>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7" name="Rectangle 9"/>
          <p:cNvSpPr/>
          <p:nvPr/>
        </p:nvSpPr>
        <p:spPr>
          <a:xfrm>
            <a:off x="1544638" y="3490913"/>
            <a:ext cx="7589837" cy="534987"/>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8" name="Rectangle 10"/>
          <p:cNvSpPr/>
          <p:nvPr/>
        </p:nvSpPr>
        <p:spPr>
          <a:xfrm>
            <a:off x="1447800" y="0"/>
            <a:ext cx="100013" cy="514985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3" name="Picture Placeholder 2"/>
          <p:cNvSpPr>
            <a:spLocks noGrp="1"/>
          </p:cNvSpPr>
          <p:nvPr>
            <p:ph type="pic" idx="1"/>
          </p:nvPr>
        </p:nvSpPr>
        <p:spPr>
          <a:xfrm>
            <a:off x="1557668" y="0"/>
            <a:ext cx="7586332" cy="3419856"/>
          </a:xfrm>
          <a:solidFill>
            <a:schemeClr val="tx2">
              <a:shade val="50000"/>
            </a:schemeClr>
          </a:solidFill>
          <a:ln>
            <a:noFill/>
          </a:ln>
        </p:spPr>
        <p:txBody>
          <a:bodyPr>
            <a:normAutofit/>
          </a:bodyPr>
          <a:lstStyle>
            <a:lvl1pPr eaLnBrk="1" latinLnBrk="0" hangingPunct="1">
              <a:buNone/>
              <a:defRPr kumimoji="0" lang="it-IT" sz="3200"/>
            </a:lvl1pPr>
          </a:lstStyle>
          <a:p>
            <a:pPr lvl="0"/>
            <a:r>
              <a:rPr lang="it-IT" noProof="0" smtClean="0"/>
              <a:t>Fare clic sull'icona per inserire un'immagine</a:t>
            </a:r>
            <a:endParaRPr lang="it-IT" noProof="0"/>
          </a:p>
        </p:txBody>
      </p:sp>
      <p:sp>
        <p:nvSpPr>
          <p:cNvPr id="4" name="Text Placeholder 3"/>
          <p:cNvSpPr>
            <a:spLocks noGrp="1"/>
          </p:cNvSpPr>
          <p:nvPr>
            <p:ph type="body" sz="half" idx="2"/>
          </p:nvPr>
        </p:nvSpPr>
        <p:spPr>
          <a:xfrm>
            <a:off x="1600200" y="4114800"/>
            <a:ext cx="7315200" cy="514350"/>
          </a:xfrm>
        </p:spPr>
        <p:txBody>
          <a:bodyPr/>
          <a:lstStyle>
            <a:lvl1pPr marL="0" indent="0" eaLnBrk="1" latinLnBrk="0" hangingPunct="1">
              <a:buFontTx/>
              <a:buNone/>
              <a:defRPr kumimoji="0" lang="it-IT" sz="1700"/>
            </a:lvl1pPr>
            <a:lvl2pPr eaLnBrk="1" latinLnBrk="0" hangingPunct="1">
              <a:buFontTx/>
              <a:buNone/>
              <a:defRPr kumimoji="0" lang="it-IT" sz="1200"/>
            </a:lvl2pPr>
            <a:lvl3pPr eaLnBrk="1" latinLnBrk="0" hangingPunct="1">
              <a:buFontTx/>
              <a:buNone/>
              <a:defRPr kumimoji="0" lang="it-IT" sz="1000"/>
            </a:lvl3pPr>
            <a:lvl4pPr eaLnBrk="1" latinLnBrk="0" hangingPunct="1">
              <a:buFontTx/>
              <a:buNone/>
              <a:defRPr kumimoji="0" lang="it-IT" sz="900"/>
            </a:lvl4pPr>
            <a:lvl5pPr eaLnBrk="1" latinLnBrk="0" hangingPunct="1">
              <a:buFontTx/>
              <a:buNone/>
              <a:defRPr kumimoji="0" lang="it-IT" sz="900"/>
            </a:lvl5pPr>
          </a:lstStyle>
          <a:p>
            <a:pPr lvl="0"/>
            <a:r>
              <a:rPr lang="it-IT" smtClean="0"/>
              <a:t>Fare clic per modificare stili del testo dello schema</a:t>
            </a:r>
          </a:p>
        </p:txBody>
      </p:sp>
      <p:sp>
        <p:nvSpPr>
          <p:cNvPr id="2" name="Title 1"/>
          <p:cNvSpPr>
            <a:spLocks noGrp="1"/>
          </p:cNvSpPr>
          <p:nvPr>
            <p:ph type="title"/>
          </p:nvPr>
        </p:nvSpPr>
        <p:spPr>
          <a:xfrm>
            <a:off x="1600200" y="3543300"/>
            <a:ext cx="7315200" cy="457200"/>
          </a:xfrm>
        </p:spPr>
        <p:txBody>
          <a:bodyPr anchor="ctr"/>
          <a:lstStyle>
            <a:lvl1pPr algn="l" eaLnBrk="1" latinLnBrk="0" hangingPunct="1">
              <a:buNone/>
              <a:defRPr kumimoji="0" lang="it-IT" sz="2800" b="0">
                <a:solidFill>
                  <a:srgbClr val="FFFFFF"/>
                </a:solidFill>
              </a:defRPr>
            </a:lvl1pPr>
          </a:lstStyle>
          <a:p>
            <a:r>
              <a:rPr lang="it-IT" smtClean="0"/>
              <a:t>Fare clic per modificare lo stile del titolo</a:t>
            </a:r>
            <a:endParaRPr/>
          </a:p>
        </p:txBody>
      </p:sp>
      <p:sp>
        <p:nvSpPr>
          <p:cNvPr id="9" name="Date Placeholder 11"/>
          <p:cNvSpPr>
            <a:spLocks noGrp="1"/>
          </p:cNvSpPr>
          <p:nvPr>
            <p:ph type="dt" sz="half" idx="10"/>
          </p:nvPr>
        </p:nvSpPr>
        <p:spPr>
          <a:xfrm>
            <a:off x="6248400" y="4686300"/>
            <a:ext cx="2667000" cy="274638"/>
          </a:xfrm>
        </p:spPr>
        <p:txBody>
          <a:bodyPr/>
          <a:lstStyle>
            <a:lvl1pPr>
              <a:defRPr/>
            </a:lvl1pPr>
          </a:lstStyle>
          <a:p>
            <a:pPr>
              <a:defRPr/>
            </a:pPr>
            <a:fld id="{29DF5D0D-60AC-42BD-8EA8-408E51BC602D}" type="datetime1">
              <a:rPr lang="it-IT" smtClean="0"/>
              <a:t>23/04/2015</a:t>
            </a:fld>
            <a:endParaRPr lang="it-IT"/>
          </a:p>
        </p:txBody>
      </p:sp>
      <p:sp>
        <p:nvSpPr>
          <p:cNvPr id="10" name="Slide Number Placeholder 12"/>
          <p:cNvSpPr>
            <a:spLocks noGrp="1"/>
          </p:cNvSpPr>
          <p:nvPr>
            <p:ph type="sldNum" sz="quarter" idx="11"/>
          </p:nvPr>
        </p:nvSpPr>
        <p:spPr>
          <a:xfrm>
            <a:off x="0" y="3500438"/>
            <a:ext cx="1447800" cy="498475"/>
          </a:xfrm>
        </p:spPr>
        <p:txBody>
          <a:bodyPr/>
          <a:lstStyle>
            <a:lvl1pPr>
              <a:defRPr sz="2800"/>
            </a:lvl1pPr>
          </a:lstStyle>
          <a:p>
            <a:pPr>
              <a:defRPr/>
            </a:pPr>
            <a:fld id="{99C9EE98-F577-414E-AD9D-E290837556F5}" type="slidenum">
              <a:rPr lang="it-IT"/>
              <a:pPr>
                <a:defRPr/>
              </a:pPr>
              <a:t>‹N›</a:t>
            </a:fld>
            <a:endParaRPr lang="it-IT"/>
          </a:p>
        </p:txBody>
      </p:sp>
      <p:sp>
        <p:nvSpPr>
          <p:cNvPr id="11" name="Footer Placeholder 13"/>
          <p:cNvSpPr>
            <a:spLocks noGrp="1"/>
          </p:cNvSpPr>
          <p:nvPr>
            <p:ph type="ftr" sz="quarter" idx="12"/>
          </p:nvPr>
        </p:nvSpPr>
        <p:spPr>
          <a:xfrm>
            <a:off x="1600200" y="4686300"/>
            <a:ext cx="4572000" cy="273050"/>
          </a:xfrm>
        </p:spPr>
        <p:txBody>
          <a:bodyPr/>
          <a:lstStyle>
            <a:lvl1pPr>
              <a:defRPr/>
            </a:lvl1pPr>
          </a:lstStyle>
          <a:p>
            <a:pPr>
              <a:defRPr/>
            </a:pPr>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ext Placeholder 12"/>
          <p:cNvSpPr>
            <a:spLocks noGrp="1"/>
          </p:cNvSpPr>
          <p:nvPr>
            <p:ph type="body" idx="1"/>
          </p:nvPr>
        </p:nvSpPr>
        <p:spPr bwMode="auto">
          <a:xfrm>
            <a:off x="612775" y="1352550"/>
            <a:ext cx="8153400" cy="324167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it-IT" smtClean="0"/>
              <a:t>Fare clic per modificare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en-US" smtClean="0"/>
          </a:p>
        </p:txBody>
      </p:sp>
      <p:sp>
        <p:nvSpPr>
          <p:cNvPr id="14" name="Date Placeholder 13"/>
          <p:cNvSpPr>
            <a:spLocks noGrp="1"/>
          </p:cNvSpPr>
          <p:nvPr>
            <p:ph type="dt" sz="half" idx="2"/>
          </p:nvPr>
        </p:nvSpPr>
        <p:spPr>
          <a:xfrm>
            <a:off x="6096000" y="4686300"/>
            <a:ext cx="2667000" cy="274638"/>
          </a:xfrm>
          <a:prstGeom prst="rect">
            <a:avLst/>
          </a:prstGeom>
        </p:spPr>
        <p:txBody>
          <a:bodyPr vert="horz" wrap="square" lIns="91440" tIns="45720" rIns="91440" bIns="45720" numCol="1" anchor="ctr" anchorCtr="0" compatLnSpc="1">
            <a:prstTxWarp prst="textNoShape">
              <a:avLst/>
            </a:prstTxWarp>
          </a:bodyPr>
          <a:lstStyle>
            <a:lvl1pPr>
              <a:defRPr sz="1400">
                <a:solidFill>
                  <a:schemeClr val="tx2"/>
                </a:solidFill>
                <a:latin typeface="Tw Cen MT" pitchFamily="34" charset="0"/>
                <a:cs typeface="Arial" pitchFamily="34" charset="0"/>
              </a:defRPr>
            </a:lvl1pPr>
          </a:lstStyle>
          <a:p>
            <a:pPr>
              <a:defRPr/>
            </a:pPr>
            <a:fld id="{E3507133-056B-4D7E-A468-5793D5C84E63}" type="datetime1">
              <a:rPr lang="it-IT" smtClean="0"/>
              <a:t>23/04/2015</a:t>
            </a:fld>
            <a:endParaRPr lang="it-IT"/>
          </a:p>
        </p:txBody>
      </p:sp>
      <p:sp>
        <p:nvSpPr>
          <p:cNvPr id="3" name="Footer Placeholder 2"/>
          <p:cNvSpPr>
            <a:spLocks noGrp="1"/>
          </p:cNvSpPr>
          <p:nvPr>
            <p:ph type="ftr" sz="quarter" idx="3"/>
          </p:nvPr>
        </p:nvSpPr>
        <p:spPr>
          <a:xfrm>
            <a:off x="609600" y="4686300"/>
            <a:ext cx="5421313" cy="273050"/>
          </a:xfrm>
          <a:prstGeom prst="rect">
            <a:avLst/>
          </a:prstGeom>
        </p:spPr>
        <p:txBody>
          <a:bodyPr vert="horz" wrap="square" lIns="91440" tIns="45720" rIns="91440" bIns="45720" numCol="1" anchor="ctr" anchorCtr="0" compatLnSpc="1">
            <a:prstTxWarp prst="textNoShape">
              <a:avLst/>
            </a:prstTxWarp>
          </a:bodyPr>
          <a:lstStyle>
            <a:lvl1pPr algn="r">
              <a:defRPr sz="1400">
                <a:solidFill>
                  <a:schemeClr val="tx2"/>
                </a:solidFill>
                <a:latin typeface="Tw Cen MT" pitchFamily="34" charset="0"/>
                <a:cs typeface="Arial" pitchFamily="34" charset="0"/>
              </a:defRPr>
            </a:lvl1pPr>
          </a:lstStyle>
          <a:p>
            <a:pPr>
              <a:defRPr/>
            </a:pPr>
            <a:endParaRPr lang="en-US"/>
          </a:p>
        </p:txBody>
      </p:sp>
      <p:sp>
        <p:nvSpPr>
          <p:cNvPr id="7" name="Rectangle 6"/>
          <p:cNvSpPr/>
          <p:nvPr/>
        </p:nvSpPr>
        <p:spPr>
          <a:xfrm>
            <a:off x="0" y="1095375"/>
            <a:ext cx="9144000" cy="239713"/>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8" name="Rectangle 7"/>
          <p:cNvSpPr/>
          <p:nvPr/>
        </p:nvSpPr>
        <p:spPr>
          <a:xfrm>
            <a:off x="0" y="1128713"/>
            <a:ext cx="533400" cy="17145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9" name="Rectangle 8"/>
          <p:cNvSpPr/>
          <p:nvPr/>
        </p:nvSpPr>
        <p:spPr>
          <a:xfrm>
            <a:off x="590550" y="1128713"/>
            <a:ext cx="8553450" cy="17145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defRPr/>
            </a:pPr>
            <a:endParaRPr lang="en-US">
              <a:solidFill>
                <a:srgbClr val="FFFFFF"/>
              </a:solidFill>
              <a:cs typeface="Arial" pitchFamily="34" charset="0"/>
            </a:endParaRPr>
          </a:p>
        </p:txBody>
      </p:sp>
      <p:sp>
        <p:nvSpPr>
          <p:cNvPr id="23" name="Slide Number Placeholder 22"/>
          <p:cNvSpPr>
            <a:spLocks noGrp="1"/>
          </p:cNvSpPr>
          <p:nvPr>
            <p:ph type="sldNum" sz="quarter" idx="4"/>
          </p:nvPr>
        </p:nvSpPr>
        <p:spPr>
          <a:xfrm>
            <a:off x="0" y="1123950"/>
            <a:ext cx="533400" cy="182563"/>
          </a:xfrm>
          <a:prstGeom prst="rect">
            <a:avLst/>
          </a:prstGeom>
        </p:spPr>
        <p:txBody>
          <a:bodyPr vert="horz" wrap="square" lIns="91440" tIns="45720" rIns="91440" bIns="45720" numCol="1" anchor="ctr" anchorCtr="0" compatLnSpc="1">
            <a:prstTxWarp prst="textNoShape">
              <a:avLst/>
            </a:prstTxWarp>
            <a:normAutofit/>
          </a:bodyPr>
          <a:lstStyle>
            <a:lvl1pPr algn="ctr">
              <a:defRPr sz="1400" b="1">
                <a:solidFill>
                  <a:srgbClr val="FFFFFF"/>
                </a:solidFill>
                <a:latin typeface="Tw Cen MT" pitchFamily="34" charset="0"/>
                <a:cs typeface="Arial" pitchFamily="34" charset="0"/>
              </a:defRPr>
            </a:lvl1pPr>
          </a:lstStyle>
          <a:p>
            <a:pPr>
              <a:defRPr/>
            </a:pPr>
            <a:fld id="{701EEB51-99DD-4079-AE56-003FF0908AC5}" type="slidenum">
              <a:rPr lang="it-IT"/>
              <a:pPr>
                <a:defRPr/>
              </a:pPr>
              <a:t>‹N›</a:t>
            </a:fld>
            <a:endParaRPr lang="it-IT"/>
          </a:p>
        </p:txBody>
      </p:sp>
      <p:sp>
        <p:nvSpPr>
          <p:cNvPr id="1033" name="Title Placeholder 21"/>
          <p:cNvSpPr>
            <a:spLocks noGrp="1"/>
          </p:cNvSpPr>
          <p:nvPr>
            <p:ph type="title"/>
          </p:nvPr>
        </p:nvSpPr>
        <p:spPr bwMode="auto">
          <a:xfrm>
            <a:off x="609600" y="117475"/>
            <a:ext cx="8153400" cy="1006475"/>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it-IT" smtClean="0"/>
              <a:t>Fare clic per modificare lo stile del titolo</a:t>
            </a:r>
            <a:endParaRPr lang="en-US" smtClean="0"/>
          </a:p>
        </p:txBody>
      </p:sp>
    </p:spTree>
  </p:cSld>
  <p:clrMap bg1="lt1" tx1="dk1" bg2="lt2" tx2="dk2" accent1="accent1" accent2="accent2" accent3="accent3" accent4="accent4" accent5="accent5" accent6="accent6" hlink="hlink" folHlink="folHlink"/>
  <p:sldLayoutIdLst>
    <p:sldLayoutId id="2147484259" r:id="rId1"/>
    <p:sldLayoutId id="2147484253" r:id="rId2"/>
    <p:sldLayoutId id="2147484260" r:id="rId3"/>
    <p:sldLayoutId id="2147484254" r:id="rId4"/>
    <p:sldLayoutId id="2147484255" r:id="rId5"/>
    <p:sldLayoutId id="2147484256" r:id="rId6"/>
    <p:sldLayoutId id="2147484261" r:id="rId7"/>
    <p:sldLayoutId id="2147484257" r:id="rId8"/>
    <p:sldLayoutId id="2147484262" r:id="rId9"/>
    <p:sldLayoutId id="2147484258" r:id="rId10"/>
    <p:sldLayoutId id="2147484263" r:id="rId11"/>
    <p:sldLayoutId id="2147484264" r:id="rId12"/>
  </p:sldLayoutIdLst>
  <p:hf hdr="0" ftr="0" dt="0"/>
  <p:txStyles>
    <p:titleStyle>
      <a:lvl1pPr algn="l" rtl="0" eaLnBrk="0" fontAlgn="base" hangingPunct="0">
        <a:spcBef>
          <a:spcPct val="0"/>
        </a:spcBef>
        <a:spcAft>
          <a:spcPct val="0"/>
        </a:spcAft>
        <a:defRPr lang="it-IT" sz="4200" kern="1200">
          <a:solidFill>
            <a:schemeClr val="tx2"/>
          </a:solidFill>
          <a:latin typeface="+mj-lt"/>
          <a:ea typeface="ＭＳ Ｐゴシック" pitchFamily="34" charset="-128"/>
          <a:cs typeface="+mj-cs"/>
        </a:defRPr>
      </a:lvl1pPr>
      <a:lvl2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2pPr>
      <a:lvl3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3pPr>
      <a:lvl4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4pPr>
      <a:lvl5pPr algn="l" rtl="0" eaLnBrk="0" fontAlgn="base" hangingPunct="0">
        <a:spcBef>
          <a:spcPct val="0"/>
        </a:spcBef>
        <a:spcAft>
          <a:spcPct val="0"/>
        </a:spcAft>
        <a:defRPr sz="4200">
          <a:solidFill>
            <a:schemeClr val="tx2"/>
          </a:solidFill>
          <a:latin typeface="Tw Cen MT" pitchFamily="34" charset="0"/>
          <a:ea typeface="ＭＳ Ｐゴシック" pitchFamily="34" charset="-128"/>
        </a:defRPr>
      </a:lvl5pPr>
      <a:lvl6pPr marL="457200" algn="l" rtl="0" fontAlgn="base">
        <a:spcBef>
          <a:spcPct val="0"/>
        </a:spcBef>
        <a:spcAft>
          <a:spcPct val="0"/>
        </a:spcAft>
        <a:defRPr sz="4200">
          <a:solidFill>
            <a:schemeClr val="tx2"/>
          </a:solidFill>
          <a:latin typeface="Tw Cen MT" pitchFamily="34" charset="0"/>
        </a:defRPr>
      </a:lvl6pPr>
      <a:lvl7pPr marL="914400" algn="l" rtl="0" fontAlgn="base">
        <a:spcBef>
          <a:spcPct val="0"/>
        </a:spcBef>
        <a:spcAft>
          <a:spcPct val="0"/>
        </a:spcAft>
        <a:defRPr sz="4200">
          <a:solidFill>
            <a:schemeClr val="tx2"/>
          </a:solidFill>
          <a:latin typeface="Tw Cen MT" pitchFamily="34" charset="0"/>
        </a:defRPr>
      </a:lvl7pPr>
      <a:lvl8pPr marL="1371600" algn="l" rtl="0" fontAlgn="base">
        <a:spcBef>
          <a:spcPct val="0"/>
        </a:spcBef>
        <a:spcAft>
          <a:spcPct val="0"/>
        </a:spcAft>
        <a:defRPr sz="4200">
          <a:solidFill>
            <a:schemeClr val="tx2"/>
          </a:solidFill>
          <a:latin typeface="Tw Cen MT" pitchFamily="34" charset="0"/>
        </a:defRPr>
      </a:lvl8pPr>
      <a:lvl9pPr marL="1828800" algn="l" rtl="0" fontAlgn="base">
        <a:spcBef>
          <a:spcPct val="0"/>
        </a:spcBef>
        <a:spcAft>
          <a:spcPct val="0"/>
        </a:spcAft>
        <a:defRPr sz="4200">
          <a:solidFill>
            <a:schemeClr val="tx2"/>
          </a:solidFill>
          <a:latin typeface="Tw Cen MT" pitchFamily="34" charset="0"/>
        </a:defRPr>
      </a:lvl9pPr>
    </p:titleStyle>
    <p:body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p:bodyStyle>
    <p:otherStyle>
      <a:lvl1pPr marL="0" algn="l" rtl="0" eaLnBrk="1" latinLnBrk="0" hangingPunct="1">
        <a:defRPr kumimoji="0" lang="it-IT" kern="1200">
          <a:solidFill>
            <a:schemeClr val="tx1"/>
          </a:solidFill>
          <a:latin typeface="+mn-lt"/>
          <a:ea typeface="+mn-ea"/>
          <a:cs typeface="+mn-cs"/>
        </a:defRPr>
      </a:lvl1pPr>
      <a:lvl2pPr marL="457200" algn="l" rtl="0" eaLnBrk="1" latinLnBrk="0" hangingPunct="1">
        <a:defRPr kumimoji="0" lang="it-IT" kern="1200">
          <a:solidFill>
            <a:schemeClr val="tx1"/>
          </a:solidFill>
          <a:latin typeface="+mn-lt"/>
          <a:ea typeface="+mn-ea"/>
          <a:cs typeface="+mn-cs"/>
        </a:defRPr>
      </a:lvl2pPr>
      <a:lvl3pPr marL="914400" algn="l" rtl="0" eaLnBrk="1" latinLnBrk="0" hangingPunct="1">
        <a:defRPr kumimoji="0" lang="it-IT" kern="1200">
          <a:solidFill>
            <a:schemeClr val="tx1"/>
          </a:solidFill>
          <a:latin typeface="+mn-lt"/>
          <a:ea typeface="+mn-ea"/>
          <a:cs typeface="+mn-cs"/>
        </a:defRPr>
      </a:lvl3pPr>
      <a:lvl4pPr marL="1371600" algn="l" rtl="0" eaLnBrk="1" latinLnBrk="0" hangingPunct="1">
        <a:defRPr kumimoji="0" lang="it-IT" kern="1200">
          <a:solidFill>
            <a:schemeClr val="tx1"/>
          </a:solidFill>
          <a:latin typeface="+mn-lt"/>
          <a:ea typeface="+mn-ea"/>
          <a:cs typeface="+mn-cs"/>
        </a:defRPr>
      </a:lvl4pPr>
      <a:lvl5pPr marL="1828800" algn="l" rtl="0" eaLnBrk="1" latinLnBrk="0" hangingPunct="1">
        <a:defRPr kumimoji="0" lang="it-IT" kern="1200">
          <a:solidFill>
            <a:schemeClr val="tx1"/>
          </a:solidFill>
          <a:latin typeface="+mn-lt"/>
          <a:ea typeface="+mn-ea"/>
          <a:cs typeface="+mn-cs"/>
        </a:defRPr>
      </a:lvl5pPr>
      <a:lvl6pPr marL="2286000" algn="l" rtl="0" eaLnBrk="1" latinLnBrk="0" hangingPunct="1">
        <a:defRPr kumimoji="0" lang="it-IT" kern="1200">
          <a:solidFill>
            <a:schemeClr val="tx1"/>
          </a:solidFill>
          <a:latin typeface="+mn-lt"/>
          <a:ea typeface="+mn-ea"/>
          <a:cs typeface="+mn-cs"/>
        </a:defRPr>
      </a:lvl6pPr>
      <a:lvl7pPr marL="2743200" algn="l" rtl="0" eaLnBrk="1" latinLnBrk="0" hangingPunct="1">
        <a:defRPr kumimoji="0" lang="it-IT" kern="1200">
          <a:solidFill>
            <a:schemeClr val="tx1"/>
          </a:solidFill>
          <a:latin typeface="+mn-lt"/>
          <a:ea typeface="+mn-ea"/>
          <a:cs typeface="+mn-cs"/>
        </a:defRPr>
      </a:lvl7pPr>
      <a:lvl8pPr marL="3200400" algn="l" rtl="0" eaLnBrk="1" latinLnBrk="0" hangingPunct="1">
        <a:defRPr kumimoji="0" lang="it-IT" kern="1200">
          <a:solidFill>
            <a:schemeClr val="tx1"/>
          </a:solidFill>
          <a:latin typeface="+mn-lt"/>
          <a:ea typeface="+mn-ea"/>
          <a:cs typeface="+mn-cs"/>
        </a:defRPr>
      </a:lvl8pPr>
      <a:lvl9pPr marL="3657600" algn="l" rtl="0" eaLnBrk="1" latinLnBrk="0" hangingPunct="1">
        <a:defRPr kumimoji="0" lang="it-IT"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1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2.xml"/><Relationship Id="rId1" Type="http://schemas.openxmlformats.org/officeDocument/2006/relationships/slideLayout" Target="../slideLayouts/slideLayout12.xml"/><Relationship Id="rId5" Type="http://schemas.openxmlformats.org/officeDocument/2006/relationships/image" Target="../media/image9.png"/><Relationship Id="rId4" Type="http://schemas.openxmlformats.org/officeDocument/2006/relationships/image" Target="../media/image8.png"/></Relationships>
</file>

<file path=ppt/slides/_rels/slide2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2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2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3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3.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4"/>
          <p:cNvSpPr>
            <a:spLocks noGrp="1"/>
          </p:cNvSpPr>
          <p:nvPr>
            <p:ph type="body" idx="1"/>
          </p:nvPr>
        </p:nvSpPr>
        <p:spPr>
          <a:xfrm>
            <a:off x="971600" y="2067694"/>
            <a:ext cx="7848872" cy="2232025"/>
          </a:xfrm>
        </p:spPr>
        <p:txBody>
          <a:bodyPr/>
          <a:lstStyle/>
          <a:p>
            <a:pPr marL="0" indent="0"/>
            <a:r>
              <a:rPr lang="it-IT" sz="1600" b="1" dirty="0" smtClean="0"/>
              <a:t>URBES, ARCHIMEDE, Censimento permanente. I Comuni verso l’uso statistico degli archivi amministrativi e dei sistemi di integrazione delle fonti</a:t>
            </a:r>
          </a:p>
          <a:p>
            <a:pPr marL="0" indent="0"/>
            <a:endParaRPr lang="it-IT" sz="1600" b="1" dirty="0" smtClean="0"/>
          </a:p>
          <a:p>
            <a:pPr marL="0" indent="0"/>
            <a:r>
              <a:rPr lang="it-IT" sz="1600" dirty="0" smtClean="0"/>
              <a:t>La dimensione nazionale dell’agenda digitale: ANPR, ANNCSU, censimento permanente</a:t>
            </a:r>
          </a:p>
          <a:p>
            <a:endParaRPr lang="it-IT" sz="1600" dirty="0" smtClean="0"/>
          </a:p>
          <a:p>
            <a:r>
              <a:rPr lang="it-IT" sz="1600" dirty="0" smtClean="0"/>
              <a:t>Moira Benelli – </a:t>
            </a:r>
            <a:r>
              <a:rPr lang="it-IT" sz="1600" b="1" i="1" dirty="0" smtClean="0"/>
              <a:t>benelli@anci.it</a:t>
            </a:r>
          </a:p>
          <a:p>
            <a:r>
              <a:rPr lang="it-IT" sz="1600" dirty="0" smtClean="0"/>
              <a:t>ANCI - Ufficio servizi e tecnologie per lo sviluppo e l'innovazione urbana e statistica</a:t>
            </a:r>
            <a:endParaRPr sz="1600" dirty="0" smtClean="0"/>
          </a:p>
        </p:txBody>
      </p:sp>
      <p:sp>
        <p:nvSpPr>
          <p:cNvPr id="6147" name="Rectangle 3"/>
          <p:cNvSpPr>
            <a:spLocks noGrp="1"/>
          </p:cNvSpPr>
          <p:nvPr>
            <p:ph type="title"/>
          </p:nvPr>
        </p:nvSpPr>
        <p:spPr/>
        <p:txBody>
          <a:bodyPr/>
          <a:lstStyle/>
          <a:p>
            <a:pPr marL="266700">
              <a:lnSpc>
                <a:spcPct val="90000"/>
              </a:lnSpc>
            </a:pPr>
            <a:r>
              <a:rPr lang="it-IT" sz="2400" b="1" i="1" dirty="0" smtClean="0"/>
              <a:t/>
            </a:r>
            <a:br>
              <a:rPr lang="it-IT" sz="2400" b="1" i="1" dirty="0" smtClean="0"/>
            </a:br>
            <a:r>
              <a:rPr lang="it-IT" sz="2400" b="1" i="1" dirty="0" smtClean="0"/>
              <a:t>Seminario USCI – Como 21 aprile 2015</a:t>
            </a:r>
            <a:endParaRPr lang="it-IT" sz="2400" b="1" i="1" dirty="0"/>
          </a:p>
        </p:txBody>
      </p:sp>
      <p:pic>
        <p:nvPicPr>
          <p:cNvPr id="6148" name="Picture 5" descr="\\Srvnet\area_galdi\Logo ANCI\LOGO ANCI.jpg"/>
          <p:cNvPicPr>
            <a:picLocks noChangeAspect="1" noChangeArrowheads="1"/>
          </p:cNvPicPr>
          <p:nvPr/>
        </p:nvPicPr>
        <p:blipFill>
          <a:blip r:embed="rId3" cstate="print"/>
          <a:srcRect/>
          <a:stretch>
            <a:fillRect/>
          </a:stretch>
        </p:blipFill>
        <p:spPr bwMode="auto">
          <a:xfrm>
            <a:off x="7858125" y="142875"/>
            <a:ext cx="1079500" cy="1597025"/>
          </a:xfrm>
          <a:prstGeom prst="rect">
            <a:avLst/>
          </a:prstGeom>
          <a:noFill/>
          <a:ln w="9525">
            <a:noFill/>
            <a:miter lim="800000"/>
            <a:headEnd/>
            <a:tailEnd/>
          </a:ln>
        </p:spPr>
      </p:pic>
      <p:sp>
        <p:nvSpPr>
          <p:cNvPr id="2" name="Segnaposto numero diapositiva 1"/>
          <p:cNvSpPr>
            <a:spLocks noGrp="1"/>
          </p:cNvSpPr>
          <p:nvPr>
            <p:ph type="sldNum" sz="quarter" idx="11"/>
          </p:nvPr>
        </p:nvSpPr>
        <p:spPr/>
        <p:txBody>
          <a:bodyPr/>
          <a:lstStyle/>
          <a:p>
            <a:pPr>
              <a:defRPr/>
            </a:pPr>
            <a:fld id="{7CA9349E-4963-4C63-AB55-4EEAA218350E}" type="slidenum">
              <a:rPr lang="it-IT" smtClean="0"/>
              <a:pPr>
                <a:defRPr/>
              </a:pPr>
              <a:t>1</a:t>
            </a:fld>
            <a:endParaRPr lang="it-IT"/>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03598"/>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endParaRPr lang="it-IT" sz="1800" b="1" dirty="0" smtClean="0"/>
          </a:p>
          <a:p>
            <a:pPr>
              <a:buFont typeface="Wingdings" panose="05000000000000000000" pitchFamily="2" charset="2"/>
              <a:buChar char="q"/>
            </a:pPr>
            <a:r>
              <a:rPr lang="it-IT" sz="1800" b="1" dirty="0" smtClean="0"/>
              <a:t>ITALIA LOGIN </a:t>
            </a:r>
            <a:r>
              <a:rPr lang="it-IT" sz="1800" dirty="0" smtClean="0"/>
              <a:t>La </a:t>
            </a:r>
            <a:r>
              <a:rPr lang="it-IT" sz="1800" dirty="0"/>
              <a:t>PA crea un’unica </a:t>
            </a:r>
            <a:r>
              <a:rPr lang="it-IT" sz="1800" dirty="0" smtClean="0"/>
              <a:t>piattaforma, dove </a:t>
            </a:r>
            <a:r>
              <a:rPr lang="it-IT" sz="1800" dirty="0"/>
              <a:t>apre i suoi dati e offre i </a:t>
            </a:r>
            <a:r>
              <a:rPr lang="it-IT" sz="1800" dirty="0" smtClean="0"/>
              <a:t>servizi a </a:t>
            </a:r>
            <a:r>
              <a:rPr lang="it-IT" sz="1800" dirty="0"/>
              <a:t>disposizione delle imprese e </a:t>
            </a:r>
            <a:r>
              <a:rPr lang="it-IT" sz="1800" dirty="0" smtClean="0"/>
              <a:t>dei cittadini.</a:t>
            </a:r>
          </a:p>
          <a:p>
            <a:pPr>
              <a:buFont typeface="Wingdings" panose="05000000000000000000" pitchFamily="2" charset="2"/>
              <a:buChar char="q"/>
            </a:pPr>
            <a:r>
              <a:rPr lang="it-IT" sz="1800" dirty="0" smtClean="0"/>
              <a:t>Riprogettare </a:t>
            </a:r>
            <a:r>
              <a:rPr lang="it-IT" sz="1800" dirty="0"/>
              <a:t>i servizi centrati sull’utente. Un nuovo </a:t>
            </a:r>
            <a:r>
              <a:rPr lang="it-IT" sz="1800" b="1" dirty="0"/>
              <a:t>design</a:t>
            </a:r>
            <a:r>
              <a:rPr lang="it-IT" sz="1800" dirty="0"/>
              <a:t> per un nuovo </a:t>
            </a:r>
            <a:r>
              <a:rPr lang="it-IT" sz="1800" dirty="0" smtClean="0"/>
              <a:t>sistema informativo </a:t>
            </a:r>
            <a:r>
              <a:rPr lang="it-IT" sz="1800" dirty="0"/>
              <a:t>pubblico.</a:t>
            </a:r>
          </a:p>
          <a:p>
            <a:r>
              <a:rPr lang="it-IT" sz="1800" dirty="0"/>
              <a:t>Ogni cittadino con la propria </a:t>
            </a:r>
            <a:r>
              <a:rPr lang="it-IT" sz="1800" b="1" dirty="0"/>
              <a:t>identità </a:t>
            </a:r>
            <a:r>
              <a:rPr lang="it-IT" sz="1800" b="1" dirty="0" smtClean="0"/>
              <a:t>digitale </a:t>
            </a:r>
            <a:r>
              <a:rPr lang="it-IT" sz="1800" dirty="0" smtClean="0"/>
              <a:t>ha </a:t>
            </a:r>
            <a:r>
              <a:rPr lang="it-IT" sz="1800" dirty="0"/>
              <a:t>tutte le informazioni e servizi che lo riguardano</a:t>
            </a:r>
            <a:r>
              <a:rPr lang="it-IT" sz="1800" dirty="0" smtClean="0"/>
              <a:t>: </a:t>
            </a:r>
          </a:p>
          <a:p>
            <a:pPr marL="0" indent="0">
              <a:buNone/>
            </a:pPr>
            <a:r>
              <a:rPr lang="it-IT" sz="1800" dirty="0" smtClean="0"/>
              <a:t>	• </a:t>
            </a:r>
            <a:r>
              <a:rPr lang="it-IT" sz="1800" dirty="0"/>
              <a:t>ha una “casa” su Internet  </a:t>
            </a:r>
            <a:endParaRPr lang="it-IT" sz="1800" dirty="0" smtClean="0"/>
          </a:p>
          <a:p>
            <a:pPr marL="320675" lvl="1" indent="0">
              <a:buNone/>
            </a:pPr>
            <a:r>
              <a:rPr lang="it-IT" sz="1800" dirty="0" smtClean="0"/>
              <a:t>       	• </a:t>
            </a:r>
            <a:r>
              <a:rPr lang="it-IT" sz="1800" dirty="0"/>
              <a:t>single </a:t>
            </a:r>
            <a:r>
              <a:rPr lang="it-IT" sz="1800" dirty="0" err="1"/>
              <a:t>sign</a:t>
            </a:r>
            <a:r>
              <a:rPr lang="it-IT" sz="1800" dirty="0"/>
              <a:t> on per tutti i servizi della PA</a:t>
            </a:r>
          </a:p>
          <a:p>
            <a:pPr marL="0" indent="0">
              <a:buNone/>
            </a:pPr>
            <a:r>
              <a:rPr lang="it-IT" sz="1800" dirty="0" smtClean="0"/>
              <a:t>	• </a:t>
            </a:r>
            <a:r>
              <a:rPr lang="it-IT" sz="1800" dirty="0">
                <a:ea typeface="ＭＳ Ｐゴシック" charset="-128"/>
              </a:rPr>
              <a:t>riceve avvisi e notifiche scadenze</a:t>
            </a:r>
          </a:p>
          <a:p>
            <a:pPr marL="0" indent="0">
              <a:buNone/>
            </a:pPr>
            <a:r>
              <a:rPr lang="it-IT" sz="1800" dirty="0" smtClean="0"/>
              <a:t>	• effettua </a:t>
            </a:r>
            <a:r>
              <a:rPr lang="it-IT" sz="1800" dirty="0"/>
              <a:t>e riceve </a:t>
            </a:r>
            <a:r>
              <a:rPr lang="it-IT" sz="1800" dirty="0" smtClean="0"/>
              <a:t>pagamenti</a:t>
            </a:r>
          </a:p>
        </p:txBody>
      </p:sp>
      <p:sp>
        <p:nvSpPr>
          <p:cNvPr id="8" name="Rectangle 1"/>
          <p:cNvSpPr txBox="1">
            <a:spLocks/>
          </p:cNvSpPr>
          <p:nvPr/>
        </p:nvSpPr>
        <p:spPr>
          <a:xfrm>
            <a:off x="395288" y="339502"/>
            <a:ext cx="8153400" cy="1006475"/>
          </a:xfrm>
          <a:prstGeom prst="rect">
            <a:avLst/>
          </a:prstGeom>
        </p:spPr>
        <p:txBody>
          <a:bodyPr/>
          <a:lstStyle/>
          <a:p>
            <a:r>
              <a:rPr lang="it-IT" b="1" dirty="0" smtClean="0">
                <a:solidFill>
                  <a:schemeClr val="accent2"/>
                </a:solidFill>
              </a:rPr>
              <a:t>Il cittadino al centro della strategia pubblica</a:t>
            </a:r>
            <a:endParaRPr lang="it-IT" b="1" dirty="0">
              <a:solidFill>
                <a:schemeClr val="accent2"/>
              </a:solidFill>
            </a:endParaRPr>
          </a:p>
        </p:txBody>
      </p:sp>
    </p:spTree>
    <p:extLst>
      <p:ext uri="{BB962C8B-B14F-4D97-AF65-F5344CB8AC3E}">
        <p14:creationId xmlns:p14="http://schemas.microsoft.com/office/powerpoint/2010/main" val="23590038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Rettangolo 18"/>
          <p:cNvSpPr/>
          <p:nvPr/>
        </p:nvSpPr>
        <p:spPr>
          <a:xfrm>
            <a:off x="1187624" y="2643758"/>
            <a:ext cx="144016" cy="216024"/>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8" name="Rectangle 1"/>
          <p:cNvSpPr txBox="1">
            <a:spLocks/>
          </p:cNvSpPr>
          <p:nvPr/>
        </p:nvSpPr>
        <p:spPr>
          <a:xfrm>
            <a:off x="395288" y="339502"/>
            <a:ext cx="8153400" cy="1006475"/>
          </a:xfrm>
          <a:prstGeom prst="rect">
            <a:avLst/>
          </a:prstGeom>
        </p:spPr>
        <p:txBody>
          <a:bodyPr/>
          <a:lstStyle/>
          <a:p>
            <a:r>
              <a:rPr lang="it-IT" b="1" dirty="0" smtClean="0">
                <a:solidFill>
                  <a:schemeClr val="accent2"/>
                </a:solidFill>
              </a:rPr>
              <a:t>Il fulcro della strategia: nuovi modelli di Partnership Pubblico/Privato</a:t>
            </a:r>
            <a:endParaRPr lang="it-IT" b="1" dirty="0">
              <a:solidFill>
                <a:schemeClr val="accent2"/>
              </a:solidFill>
            </a:endParaRPr>
          </a:p>
        </p:txBody>
      </p:sp>
      <p:sp>
        <p:nvSpPr>
          <p:cNvPr id="4" name="Rettangolo 3"/>
          <p:cNvSpPr/>
          <p:nvPr/>
        </p:nvSpPr>
        <p:spPr>
          <a:xfrm>
            <a:off x="2042090" y="2240937"/>
            <a:ext cx="1521798" cy="266429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SPID Sistema Pubblico di Identificazione</a:t>
            </a:r>
          </a:p>
          <a:p>
            <a:pPr algn="ctr"/>
            <a:endParaRPr lang="it-IT" dirty="0"/>
          </a:p>
          <a:p>
            <a:pPr algn="ctr"/>
            <a:endParaRPr lang="it-IT" dirty="0" smtClean="0"/>
          </a:p>
          <a:p>
            <a:pPr algn="ctr"/>
            <a:r>
              <a:rPr lang="it-IT" dirty="0" smtClean="0"/>
              <a:t>Gestito da Identity Provider</a:t>
            </a:r>
          </a:p>
          <a:p>
            <a:pPr algn="ctr"/>
            <a:endParaRPr lang="it-IT" dirty="0"/>
          </a:p>
        </p:txBody>
      </p:sp>
      <p:sp>
        <p:nvSpPr>
          <p:cNvPr id="10" name="Freccia in giù 9"/>
          <p:cNvSpPr/>
          <p:nvPr/>
        </p:nvSpPr>
        <p:spPr>
          <a:xfrm>
            <a:off x="2618154" y="3435846"/>
            <a:ext cx="288032" cy="28803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Smile 10"/>
          <p:cNvSpPr/>
          <p:nvPr/>
        </p:nvSpPr>
        <p:spPr>
          <a:xfrm>
            <a:off x="417240" y="3457550"/>
            <a:ext cx="914400" cy="914400"/>
          </a:xfrm>
          <a:prstGeom prst="smileyFace">
            <a:avLst/>
          </a:prstGeom>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Freccia a destra 11"/>
          <p:cNvSpPr/>
          <p:nvPr/>
        </p:nvSpPr>
        <p:spPr>
          <a:xfrm>
            <a:off x="1619672" y="3226599"/>
            <a:ext cx="432048" cy="353263"/>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3" name="Rettangolo arrotondato 12"/>
          <p:cNvSpPr/>
          <p:nvPr/>
        </p:nvSpPr>
        <p:spPr>
          <a:xfrm>
            <a:off x="4139952" y="2787774"/>
            <a:ext cx="1584176" cy="101028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smtClean="0"/>
              <a:t>Il tuo profilo</a:t>
            </a:r>
          </a:p>
          <a:p>
            <a:pPr algn="ctr"/>
            <a:r>
              <a:rPr lang="it-IT" dirty="0" smtClean="0"/>
              <a:t>login.italia.it</a:t>
            </a:r>
            <a:endParaRPr lang="it-IT" dirty="0"/>
          </a:p>
        </p:txBody>
      </p:sp>
      <p:sp>
        <p:nvSpPr>
          <p:cNvPr id="14" name="Ovale 13"/>
          <p:cNvSpPr/>
          <p:nvPr/>
        </p:nvSpPr>
        <p:spPr>
          <a:xfrm>
            <a:off x="6156176" y="2283718"/>
            <a:ext cx="2520280" cy="194421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IT" dirty="0" err="1" smtClean="0"/>
              <a:t>App</a:t>
            </a:r>
            <a:endParaRPr lang="it-IT" dirty="0" smtClean="0"/>
          </a:p>
          <a:p>
            <a:pPr algn="ctr"/>
            <a:endParaRPr lang="it-IT" dirty="0" smtClean="0"/>
          </a:p>
          <a:p>
            <a:pPr algn="ctr"/>
            <a:r>
              <a:rPr lang="it-IT" dirty="0" smtClean="0"/>
              <a:t>Servizi forniti da PA e Privati</a:t>
            </a:r>
            <a:endParaRPr lang="it-IT" dirty="0"/>
          </a:p>
        </p:txBody>
      </p:sp>
      <p:sp>
        <p:nvSpPr>
          <p:cNvPr id="15" name="Freccia a destra 14"/>
          <p:cNvSpPr/>
          <p:nvPr/>
        </p:nvSpPr>
        <p:spPr>
          <a:xfrm>
            <a:off x="3635896" y="3219822"/>
            <a:ext cx="360040" cy="21602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6" name="Freccia a destra 15"/>
          <p:cNvSpPr/>
          <p:nvPr/>
        </p:nvSpPr>
        <p:spPr>
          <a:xfrm>
            <a:off x="5868144" y="3187207"/>
            <a:ext cx="216024" cy="2486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7" name="Cornice 16"/>
          <p:cNvSpPr/>
          <p:nvPr/>
        </p:nvSpPr>
        <p:spPr>
          <a:xfrm>
            <a:off x="179512" y="3223211"/>
            <a:ext cx="1368152" cy="1364763"/>
          </a:xfrm>
          <a:prstGeom prst="fram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solidFill>
                <a:schemeClr val="tx1"/>
              </a:solidFill>
            </a:endParaRPr>
          </a:p>
        </p:txBody>
      </p:sp>
      <p:sp>
        <p:nvSpPr>
          <p:cNvPr id="18" name="Triangolo isoscele 17"/>
          <p:cNvSpPr/>
          <p:nvPr/>
        </p:nvSpPr>
        <p:spPr>
          <a:xfrm>
            <a:off x="179512" y="2308811"/>
            <a:ext cx="1368152" cy="914400"/>
          </a:xfrm>
          <a:prstGeom prst="triangle">
            <a:avLst>
              <a:gd name="adj" fmla="val 49369"/>
            </a:avLst>
          </a:prstGeom>
          <a:solidFill>
            <a:schemeClr val="accent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 name="Segnaposto contenuto 4"/>
          <p:cNvSpPr txBox="1">
            <a:spLocks/>
          </p:cNvSpPr>
          <p:nvPr/>
        </p:nvSpPr>
        <p:spPr bwMode="auto">
          <a:xfrm>
            <a:off x="179512" y="1203598"/>
            <a:ext cx="8856984" cy="103733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800" dirty="0" smtClean="0"/>
              <a:t>La Piattaforma </a:t>
            </a:r>
            <a:r>
              <a:rPr lang="it-IT" sz="1800" b="1" dirty="0" smtClean="0"/>
              <a:t>Italia Login</a:t>
            </a:r>
          </a:p>
          <a:p>
            <a:pPr marL="0" indent="0">
              <a:buNone/>
            </a:pPr>
            <a:r>
              <a:rPr lang="it-IT" sz="1600" dirty="0" smtClean="0"/>
              <a:t>Italia </a:t>
            </a:r>
            <a:r>
              <a:rPr lang="it-IT" sz="1600" dirty="0"/>
              <a:t>Login è la casa del </a:t>
            </a:r>
            <a:r>
              <a:rPr lang="it-IT" sz="1600" dirty="0" smtClean="0"/>
              <a:t>cittadino. Il </a:t>
            </a:r>
            <a:r>
              <a:rPr lang="it-IT" sz="1600" dirty="0"/>
              <a:t>sistema è pensato come una </a:t>
            </a:r>
            <a:r>
              <a:rPr lang="it-IT" sz="1600" dirty="0" smtClean="0"/>
              <a:t>struttura aperta </a:t>
            </a:r>
            <a:r>
              <a:rPr lang="it-IT" sz="1600" dirty="0"/>
              <a:t>dove i vari attori della </a:t>
            </a:r>
            <a:r>
              <a:rPr lang="it-IT" sz="1600" dirty="0" smtClean="0"/>
              <a:t>Pubblica Amministrazione </a:t>
            </a:r>
            <a:r>
              <a:rPr lang="it-IT" sz="1600" dirty="0"/>
              <a:t>contribuiscono per </a:t>
            </a:r>
            <a:r>
              <a:rPr lang="it-IT" sz="1600" dirty="0" smtClean="0"/>
              <a:t>la propria </a:t>
            </a:r>
            <a:r>
              <a:rPr lang="it-IT" sz="1600" dirty="0"/>
              <a:t>area di competenza</a:t>
            </a:r>
            <a:endParaRPr sz="1500" b="1" dirty="0">
              <a:solidFill>
                <a:prstClr val="black"/>
              </a:solidFill>
            </a:endParaRPr>
          </a:p>
        </p:txBody>
      </p:sp>
      <p:sp>
        <p:nvSpPr>
          <p:cNvPr id="20" name="Fumetto 4 19"/>
          <p:cNvSpPr/>
          <p:nvPr/>
        </p:nvSpPr>
        <p:spPr>
          <a:xfrm>
            <a:off x="1178358" y="2283718"/>
            <a:ext cx="441314" cy="309726"/>
          </a:xfrm>
          <a:prstGeom prst="cloudCallout">
            <a:avLst/>
          </a:prstGeom>
          <a:solidFill>
            <a:schemeClr val="bg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2444077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12</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b="1" dirty="0"/>
              <a:t>Servizio Pubblico d’Identità Digitale (SPID)</a:t>
            </a:r>
            <a:r>
              <a:rPr lang="it-IT" sz="1800" dirty="0"/>
              <a:t> per un </a:t>
            </a:r>
            <a:r>
              <a:rPr lang="it-IT" sz="1800" dirty="0" smtClean="0"/>
              <a:t>accesso sicuro </a:t>
            </a:r>
            <a:r>
              <a:rPr lang="it-IT" sz="1800" dirty="0"/>
              <a:t>e protetto ai servizi </a:t>
            </a:r>
            <a:r>
              <a:rPr lang="it-IT" sz="1800" dirty="0" smtClean="0"/>
              <a:t>digitali</a:t>
            </a:r>
            <a:endParaRPr lang="it-IT" sz="1800" dirty="0"/>
          </a:p>
          <a:p>
            <a:r>
              <a:rPr lang="it-IT" sz="1800" b="1" dirty="0"/>
              <a:t>Digital Security per la PA </a:t>
            </a:r>
            <a:r>
              <a:rPr lang="it-IT" sz="1800" dirty="0"/>
              <a:t>per tutelare la privacy, </a:t>
            </a:r>
            <a:r>
              <a:rPr lang="it-IT" sz="1800" dirty="0" smtClean="0"/>
              <a:t>l’integrità e </a:t>
            </a:r>
            <a:r>
              <a:rPr lang="it-IT" sz="1800" dirty="0"/>
              <a:t>la continuità dei servizi della </a:t>
            </a:r>
            <a:r>
              <a:rPr lang="it-IT" sz="1800" dirty="0" smtClean="0"/>
              <a:t>PA</a:t>
            </a:r>
            <a:endParaRPr lang="it-IT" sz="1800" dirty="0"/>
          </a:p>
          <a:p>
            <a:r>
              <a:rPr lang="it-IT" sz="1800" b="1" dirty="0"/>
              <a:t>Centralizzazione e programmazione della </a:t>
            </a:r>
            <a:r>
              <a:rPr lang="it-IT" sz="1800" b="1" dirty="0" smtClean="0"/>
              <a:t>spesa/investimenti </a:t>
            </a:r>
            <a:r>
              <a:rPr lang="it-IT" sz="1800" dirty="0" smtClean="0"/>
              <a:t>reingegnerizzazione </a:t>
            </a:r>
            <a:r>
              <a:rPr lang="it-IT" sz="1800" dirty="0"/>
              <a:t>e virtualizzazione dei servizi in </a:t>
            </a:r>
            <a:r>
              <a:rPr lang="it-IT" sz="1800" dirty="0" smtClean="0"/>
              <a:t>logica </a:t>
            </a:r>
            <a:r>
              <a:rPr lang="it-IT" sz="1800" dirty="0" err="1" smtClean="0"/>
              <a:t>Cloud</a:t>
            </a:r>
            <a:r>
              <a:rPr lang="it-IT" sz="1800" dirty="0" smtClean="0"/>
              <a:t> </a:t>
            </a:r>
            <a:r>
              <a:rPr lang="it-IT" sz="1800" dirty="0"/>
              <a:t>con conseguente progressiva razionalizzazione </a:t>
            </a:r>
            <a:r>
              <a:rPr lang="it-IT" sz="1800" dirty="0" err="1" smtClean="0"/>
              <a:t>datacenter</a:t>
            </a:r>
            <a:endParaRPr lang="it-IT" sz="1800" dirty="0" smtClean="0"/>
          </a:p>
          <a:p>
            <a:r>
              <a:rPr lang="it-IT" sz="1800" b="1" dirty="0"/>
              <a:t>Sistema Pubblico di </a:t>
            </a:r>
            <a:r>
              <a:rPr lang="it-IT" sz="1800" b="1" dirty="0" smtClean="0"/>
              <a:t>Connettività </a:t>
            </a:r>
            <a:r>
              <a:rPr lang="it-IT" sz="1800" dirty="0" smtClean="0"/>
              <a:t>linee </a:t>
            </a:r>
            <a:r>
              <a:rPr lang="it-IT" sz="1800" dirty="0"/>
              <a:t>guida, regole </a:t>
            </a:r>
            <a:r>
              <a:rPr lang="it-IT" sz="1800" dirty="0" smtClean="0"/>
              <a:t>tecniche e </a:t>
            </a:r>
            <a:r>
              <a:rPr lang="it-IT" sz="1800" dirty="0"/>
              <a:t>infrastrutture per </a:t>
            </a:r>
            <a:r>
              <a:rPr lang="it-IT" sz="1800" dirty="0" smtClean="0"/>
              <a:t>garantire la </a:t>
            </a:r>
            <a:r>
              <a:rPr lang="it-IT" sz="1800" dirty="0"/>
              <a:t>connettività e </a:t>
            </a:r>
            <a:r>
              <a:rPr lang="it-IT" sz="1800" dirty="0" smtClean="0"/>
              <a:t>l’interoperabilità </a:t>
            </a:r>
            <a:r>
              <a:rPr lang="it-IT" sz="1800" dirty="0" err="1" smtClean="0"/>
              <a:t>Wifi</a:t>
            </a:r>
            <a:r>
              <a:rPr lang="it-IT" sz="1800" dirty="0" smtClean="0"/>
              <a:t> </a:t>
            </a:r>
            <a:r>
              <a:rPr lang="it-IT" sz="1800" dirty="0"/>
              <a:t>negli uffici </a:t>
            </a:r>
            <a:r>
              <a:rPr lang="it-IT" sz="1800" dirty="0" smtClean="0"/>
              <a:t>pubblici e </a:t>
            </a:r>
            <a:r>
              <a:rPr lang="it-IT" sz="1800" dirty="0"/>
              <a:t>nelle scuole/ospedali, in </a:t>
            </a:r>
            <a:r>
              <a:rPr lang="it-IT" sz="1800" dirty="0" smtClean="0"/>
              <a:t>sinergia con </a:t>
            </a:r>
            <a:r>
              <a:rPr lang="it-IT" sz="1800" dirty="0"/>
              <a:t>il piano nazionale </a:t>
            </a:r>
            <a:r>
              <a:rPr lang="it-IT" sz="1800" dirty="0" smtClean="0"/>
              <a:t>banda </a:t>
            </a:r>
            <a:r>
              <a:rPr lang="it-IT" sz="1800" dirty="0" err="1" smtClean="0"/>
              <a:t>ultralarga</a:t>
            </a:r>
            <a:r>
              <a:rPr lang="it-IT" sz="1800" dirty="0" smtClean="0"/>
              <a:t> </a:t>
            </a:r>
            <a:r>
              <a:rPr lang="it-IT" sz="1800" dirty="0"/>
              <a:t>massimizzando </a:t>
            </a:r>
            <a:r>
              <a:rPr lang="it-IT" sz="1800" dirty="0" smtClean="0"/>
              <a:t>la copertura </a:t>
            </a:r>
            <a:r>
              <a:rPr lang="it-IT" sz="1800" dirty="0"/>
              <a:t>a 100 mbps </a:t>
            </a:r>
            <a:r>
              <a:rPr lang="it-IT" sz="1800" dirty="0" smtClean="0"/>
              <a:t>e garantendo </a:t>
            </a:r>
            <a:r>
              <a:rPr lang="it-IT" sz="1800" dirty="0"/>
              <a:t>almeno 30 mbps </a:t>
            </a:r>
            <a:r>
              <a:rPr lang="it-IT" sz="1800" dirty="0" smtClean="0"/>
              <a:t>nelle aree </a:t>
            </a:r>
            <a:r>
              <a:rPr lang="it-IT" sz="1800" dirty="0"/>
              <a:t>più </a:t>
            </a:r>
            <a:r>
              <a:rPr lang="it-IT" sz="1800" dirty="0" smtClean="0"/>
              <a:t>marginali</a:t>
            </a:r>
            <a:endParaRPr lang="it-IT" altLang="it-IT" sz="18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a:solidFill>
                  <a:srgbClr val="DA1F28"/>
                </a:solidFill>
                <a:latin typeface="Tw Cen MT"/>
                <a:ea typeface="ＭＳ Ｐゴシック" pitchFamily="34" charset="-128"/>
              </a:rPr>
              <a:t>Azioni Infrastrutturali Cross</a:t>
            </a:r>
          </a:p>
        </p:txBody>
      </p:sp>
    </p:spTree>
    <p:extLst>
      <p:ext uri="{BB962C8B-B14F-4D97-AF65-F5344CB8AC3E}">
        <p14:creationId xmlns:p14="http://schemas.microsoft.com/office/powerpoint/2010/main" val="72018646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7" name="Segnaposto contenuto 4"/>
          <p:cNvSpPr txBox="1">
            <a:spLocks/>
          </p:cNvSpPr>
          <p:nvPr/>
        </p:nvSpPr>
        <p:spPr bwMode="auto">
          <a:xfrm>
            <a:off x="539552" y="1562001"/>
            <a:ext cx="7831336" cy="2809949"/>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b="1" dirty="0" smtClean="0"/>
              <a:t>Anagrafe Nazionale della Popolazione Residente</a:t>
            </a:r>
            <a:endParaRPr lang="it-IT" sz="1800" dirty="0"/>
          </a:p>
          <a:p>
            <a:r>
              <a:rPr lang="it-IT" sz="1800" b="1" dirty="0" smtClean="0"/>
              <a:t>Sistema Pagamenti PA</a:t>
            </a:r>
          </a:p>
          <a:p>
            <a:r>
              <a:rPr lang="it-IT" sz="1800" b="1" dirty="0" smtClean="0"/>
              <a:t>Open e Big data</a:t>
            </a:r>
          </a:p>
          <a:p>
            <a:r>
              <a:rPr lang="it-IT" sz="1800" b="1" dirty="0" smtClean="0"/>
              <a:t>Turismo</a:t>
            </a:r>
          </a:p>
          <a:p>
            <a:r>
              <a:rPr lang="it-IT" sz="1800" b="1" dirty="0" smtClean="0"/>
              <a:t>Agricoltura</a:t>
            </a:r>
          </a:p>
          <a:p>
            <a:r>
              <a:rPr lang="it-IT" sz="1800" b="1" dirty="0" smtClean="0"/>
              <a:t>Processo civile telematico</a:t>
            </a:r>
            <a:endParaRPr lang="it-IT" sz="1800" dirty="0" smtClean="0"/>
          </a:p>
          <a:p>
            <a:r>
              <a:rPr lang="it-IT" sz="1800" b="1" dirty="0" smtClean="0"/>
              <a:t>Sanità Elettronica</a:t>
            </a:r>
            <a:endParaRPr lang="it-IT" altLang="it-IT" sz="18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Piattaforme abilitanti</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265285877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lgn="ctr">
              <a:buNone/>
            </a:pPr>
            <a:endParaRPr lang="it-IT" sz="3600" b="1" dirty="0" smtClean="0"/>
          </a:p>
          <a:p>
            <a:pPr marL="0" indent="0" algn="ctr">
              <a:buNone/>
            </a:pPr>
            <a:r>
              <a:rPr lang="it-IT" sz="3200" b="1" dirty="0" smtClean="0"/>
              <a:t>Sviluppo sostenibile attraverso l’implementazione di tecnologie innovative</a:t>
            </a:r>
            <a:r>
              <a:rPr lang="it-IT" sz="3200" b="1" dirty="0"/>
              <a:t>, </a:t>
            </a:r>
            <a:r>
              <a:rPr lang="it-IT" sz="3200" b="1" dirty="0" smtClean="0"/>
              <a:t>efficienti e </a:t>
            </a:r>
            <a:r>
              <a:rPr lang="it-IT" sz="3200" b="1" dirty="0"/>
              <a:t>“</a:t>
            </a:r>
            <a:r>
              <a:rPr lang="it-IT" sz="3200" b="1" dirty="0" err="1"/>
              <a:t>user</a:t>
            </a:r>
            <a:r>
              <a:rPr lang="it-IT" sz="3200" b="1" dirty="0"/>
              <a:t> </a:t>
            </a:r>
            <a:r>
              <a:rPr lang="it-IT" sz="3200" b="1" dirty="0" err="1"/>
              <a:t>friendly</a:t>
            </a:r>
            <a:r>
              <a:rPr lang="it-IT" sz="3200" b="1" dirty="0"/>
              <a:t>”.</a:t>
            </a:r>
            <a:endParaRPr lang="it-IT" altLang="it-IT" sz="32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Smart city and </a:t>
            </a:r>
            <a:r>
              <a:rPr lang="it-IT" sz="3000" b="1" dirty="0" err="1" smtClean="0">
                <a:solidFill>
                  <a:srgbClr val="DA1F28"/>
                </a:solidFill>
                <a:latin typeface="Tw Cen MT"/>
                <a:ea typeface="ＭＳ Ｐゴシック" pitchFamily="34" charset="-128"/>
              </a:rPr>
              <a:t>Communities</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37661431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lgn="ctr">
              <a:buNone/>
            </a:pPr>
            <a:r>
              <a:rPr lang="it-IT" sz="3200" dirty="0" smtClean="0"/>
              <a:t>La coalizione italiana per le occupazioni Digitali </a:t>
            </a:r>
            <a:r>
              <a:rPr lang="it-IT" sz="3200" b="1" dirty="0" smtClean="0"/>
              <a:t>per </a:t>
            </a:r>
            <a:r>
              <a:rPr lang="it-IT" sz="3200" b="1" dirty="0"/>
              <a:t>superare il </a:t>
            </a:r>
            <a:r>
              <a:rPr lang="it-IT" sz="3200" b="1" dirty="0" smtClean="0"/>
              <a:t>divario tra la domanda e </a:t>
            </a:r>
            <a:r>
              <a:rPr lang="it-IT" sz="3200" b="1" dirty="0"/>
              <a:t>l’offerta di </a:t>
            </a:r>
            <a:r>
              <a:rPr lang="it-IT" sz="3200" b="1" dirty="0" smtClean="0"/>
              <a:t>e-</a:t>
            </a:r>
            <a:r>
              <a:rPr lang="it-IT" sz="3200" b="1" dirty="0" err="1" smtClean="0"/>
              <a:t>skills</a:t>
            </a:r>
            <a:endParaRPr lang="it-IT" sz="3200" b="1" dirty="0" smtClean="0"/>
          </a:p>
          <a:p>
            <a:pPr marL="0" indent="0" algn="ctr">
              <a:buNone/>
            </a:pPr>
            <a:endParaRPr lang="it-IT" altLang="it-IT" sz="3200" b="1" dirty="0"/>
          </a:p>
          <a:p>
            <a:pPr marL="0" indent="0" algn="ctr">
              <a:buNone/>
            </a:pPr>
            <a:r>
              <a:rPr lang="it-IT" altLang="it-IT" sz="3200" dirty="0" smtClean="0"/>
              <a:t>Target: imprese, lavoratori, dipendenti pubblici e cittadini</a:t>
            </a:r>
            <a:endParaRPr lang="it-IT" altLang="it-IT" sz="32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Competenze Digitali</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20221539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345977"/>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3200" b="1" dirty="0"/>
              <a:t>Un piano di </a:t>
            </a:r>
            <a:r>
              <a:rPr lang="it-IT" sz="3200" b="1" dirty="0" smtClean="0"/>
              <a:t>investimenti pubblici </a:t>
            </a:r>
            <a:r>
              <a:rPr lang="it-IT" sz="3200" b="1" dirty="0"/>
              <a:t>fino a </a:t>
            </a:r>
            <a:r>
              <a:rPr lang="it-IT" sz="3200" dirty="0"/>
              <a:t>12 miliardi </a:t>
            </a:r>
            <a:r>
              <a:rPr lang="it-IT" sz="3200" dirty="0" smtClean="0"/>
              <a:t>€ </a:t>
            </a:r>
            <a:r>
              <a:rPr lang="it-IT" sz="3200" b="1" dirty="0" smtClean="0"/>
              <a:t>in </a:t>
            </a:r>
            <a:r>
              <a:rPr lang="it-IT" sz="3200" b="1" dirty="0"/>
              <a:t>7 </a:t>
            </a:r>
            <a:r>
              <a:rPr lang="it-IT" sz="3200" b="1" dirty="0" smtClean="0"/>
              <a:t>anni:</a:t>
            </a:r>
          </a:p>
          <a:p>
            <a:pPr>
              <a:buFont typeface="Arial" panose="020B0604020202020204" pitchFamily="34" charset="0"/>
              <a:buChar char="•"/>
            </a:pPr>
            <a:r>
              <a:rPr lang="it-IT" altLang="it-IT" sz="3200" dirty="0" smtClean="0"/>
              <a:t>4,4 Miliardi (FESR/FEASR) </a:t>
            </a:r>
            <a:endParaRPr lang="it-IT" altLang="it-IT" sz="3200" dirty="0"/>
          </a:p>
          <a:p>
            <a:pPr>
              <a:buFont typeface="Arial" panose="020B0604020202020204" pitchFamily="34" charset="0"/>
              <a:buChar char="•"/>
            </a:pPr>
            <a:r>
              <a:rPr lang="it-IT" altLang="it-IT" sz="3200" dirty="0" smtClean="0"/>
              <a:t>5 Miliardi (FSC)</a:t>
            </a:r>
          </a:p>
          <a:p>
            <a:pPr>
              <a:buFont typeface="Arial" panose="020B0604020202020204" pitchFamily="34" charset="0"/>
              <a:buChar char="•"/>
            </a:pPr>
            <a:r>
              <a:rPr lang="it-IT" sz="3200" dirty="0"/>
              <a:t>Altre </a:t>
            </a:r>
            <a:r>
              <a:rPr lang="it-IT" sz="3200" dirty="0" smtClean="0"/>
              <a:t>risorse: Fondo </a:t>
            </a:r>
            <a:r>
              <a:rPr lang="it-IT" sz="3200" dirty="0" err="1"/>
              <a:t>Juncker</a:t>
            </a:r>
            <a:r>
              <a:rPr lang="it-IT" sz="3200" dirty="0"/>
              <a:t>, «Sblocca </a:t>
            </a:r>
            <a:r>
              <a:rPr lang="it-IT" sz="3200" dirty="0" err="1"/>
              <a:t>italia</a:t>
            </a:r>
            <a:r>
              <a:rPr lang="it-IT" sz="3200" dirty="0" smtClean="0"/>
              <a:t>»,economie </a:t>
            </a:r>
            <a:r>
              <a:rPr lang="it-IT" sz="3200" dirty="0"/>
              <a:t>SPC</a:t>
            </a:r>
            <a:endParaRPr lang="it-IT" altLang="it-IT" sz="3200" dirty="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Le risorse finanziarie</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234092763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b="1" spc="0" dirty="0" smtClean="0">
                <a:solidFill>
                  <a:schemeClr val="accent2"/>
                </a:solidFill>
                <a:ea typeface="ＭＳ Ｐゴシック" pitchFamily="34" charset="-128"/>
              </a:rPr>
              <a:t>L’Anagrafe </a:t>
            </a:r>
            <a:r>
              <a:rPr lang="it-IT" sz="4800" b="1" spc="0" dirty="0">
                <a:solidFill>
                  <a:schemeClr val="accent2"/>
                </a:solidFill>
                <a:ea typeface="ＭＳ Ｐゴシック" pitchFamily="34" charset="-128"/>
              </a:rPr>
              <a:t>Nazionale della Popolazione Residente</a:t>
            </a:r>
          </a:p>
          <a:p>
            <a:pPr>
              <a:lnSpc>
                <a:spcPct val="100000"/>
              </a:lnSpc>
            </a:pPr>
            <a:endParaRPr lang="it-IT" sz="4800" dirty="0"/>
          </a:p>
        </p:txBody>
      </p:sp>
    </p:spTree>
    <p:extLst>
      <p:ext uri="{BB962C8B-B14F-4D97-AF65-F5344CB8AC3E}">
        <p14:creationId xmlns:p14="http://schemas.microsoft.com/office/powerpoint/2010/main" val="2874821695"/>
      </p:ext>
    </p:extLst>
  </p:cSld>
  <p:clrMapOvr>
    <a:masterClrMapping/>
  </p:clrMapOvr>
  <p:transition spd="slow">
    <p:push/>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18</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Normativa di riferimento</a:t>
            </a:r>
          </a:p>
        </p:txBody>
      </p:sp>
      <p:sp>
        <p:nvSpPr>
          <p:cNvPr id="9" name="Segnaposto contenuto 4"/>
          <p:cNvSpPr txBox="1">
            <a:spLocks/>
          </p:cNvSpPr>
          <p:nvPr/>
        </p:nvSpPr>
        <p:spPr bwMode="auto">
          <a:xfrm>
            <a:off x="359024" y="1347614"/>
            <a:ext cx="8245424" cy="36724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Font typeface="Arial" panose="020B0604020202020204" pitchFamily="34" charset="0"/>
              <a:buChar char="•"/>
            </a:pPr>
            <a:r>
              <a:rPr lang="it-IT" sz="1800" dirty="0" smtClean="0"/>
              <a:t>Istituita dall’art. 2, comma 1 del D.L. 18 ottobre 2012, n. 179, convertito con modificazioni dalla L. 17 dicembre 2012, n. 221, in fase iniziale in sostituzione dell’INA e dell’AIRE, a regime quale anagrafe unica che subentra alle anagrafi comunali, con 15 MEURO per il 2013 e 3 MEURO a partire dal 2014 per la sua realizzazione (al netto della </a:t>
            </a:r>
            <a:r>
              <a:rPr lang="it-IT" sz="1800" dirty="0" err="1" smtClean="0"/>
              <a:t>spending</a:t>
            </a:r>
            <a:r>
              <a:rPr lang="it-IT" sz="1800" dirty="0" smtClean="0"/>
              <a:t> </a:t>
            </a:r>
            <a:r>
              <a:rPr lang="it-IT" sz="1800" dirty="0" err="1" smtClean="0"/>
              <a:t>review</a:t>
            </a:r>
            <a:r>
              <a:rPr lang="it-IT" sz="1800" dirty="0" smtClean="0"/>
              <a:t>)</a:t>
            </a:r>
          </a:p>
          <a:p>
            <a:pPr eaLnBrk="1" fontAlgn="auto" hangingPunct="1">
              <a:spcAft>
                <a:spcPts val="600"/>
              </a:spcAft>
              <a:buFont typeface="Arial" panose="020B0604020202020204" pitchFamily="34" charset="0"/>
              <a:buChar char="•"/>
            </a:pPr>
            <a:r>
              <a:rPr lang="it-IT" sz="1800" dirty="0" smtClean="0"/>
              <a:t>La progettazione, l’implementazione e gestione dell’ANPR è affidata alla società SOGEI dalla Legge n. 228/2012 art. 1 comma 306</a:t>
            </a:r>
          </a:p>
          <a:p>
            <a:pPr eaLnBrk="1" fontAlgn="auto" hangingPunct="1">
              <a:spcAft>
                <a:spcPts val="600"/>
              </a:spcAft>
              <a:buFont typeface="Arial" panose="020B0604020202020204" pitchFamily="34" charset="0"/>
              <a:buChar char="•"/>
            </a:pPr>
            <a:r>
              <a:rPr lang="it-IT" sz="1800" dirty="0" smtClean="0"/>
              <a:t>I DPCM attuativo che da il via al progetto pubblicato sulla Gazzetta Ufficiale n.  230 del 1°ottobre 2013</a:t>
            </a:r>
          </a:p>
          <a:p>
            <a:pPr eaLnBrk="1" fontAlgn="auto" hangingPunct="1">
              <a:spcAft>
                <a:spcPts val="600"/>
              </a:spcAft>
              <a:buFont typeface="Arial" panose="020B0604020202020204" pitchFamily="34" charset="0"/>
              <a:buChar char="•"/>
            </a:pPr>
            <a:r>
              <a:rPr lang="it-IT" sz="1800" dirty="0" smtClean="0"/>
              <a:t>II DPCM attuativo che ne definisce le modalità attuative e i tempi, pubblicato sulla Gazzetta Ufficiale dell’8 gennaio 2014</a:t>
            </a:r>
            <a:endParaRPr lang="it-IT" sz="1800" dirty="0"/>
          </a:p>
          <a:p>
            <a:pPr eaLnBrk="1" fontAlgn="auto" hangingPunct="1">
              <a:spcAft>
                <a:spcPts val="1200"/>
              </a:spcAft>
              <a:buFont typeface="Arial" pitchFamily="34" charset="0"/>
              <a:buChar char="»"/>
            </a:pPr>
            <a:endParaRPr lang="it-IT" sz="1800" dirty="0" smtClean="0">
              <a:solidFill>
                <a:srgbClr val="0000FF"/>
              </a:solidFill>
            </a:endParaRPr>
          </a:p>
          <a:p>
            <a:pPr eaLnBrk="1" fontAlgn="auto" hangingPunct="1">
              <a:spcAft>
                <a:spcPts val="1200"/>
              </a:spcAft>
              <a:buFont typeface="Arial" pitchFamily="34" charset="0"/>
              <a:buChar char="»"/>
            </a:pPr>
            <a:endParaRPr lang="it-IT" sz="18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426806160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19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1628800"/>
            <a:ext cx="8245424" cy="346323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1200"/>
              </a:spcAft>
              <a:buClr>
                <a:srgbClr val="DA1F28"/>
              </a:buClr>
              <a:buFont typeface="Arial" panose="020B0604020202020204" pitchFamily="34" charset="0"/>
              <a:buChar char="•"/>
            </a:pPr>
            <a:r>
              <a:rPr sz="1800" dirty="0" smtClean="0"/>
              <a:t>Con l’articolo 24 comma 4ter della L.  11 agosto 2014 n°114 di conversione del D.L. n°90 del 24 giugno 2014 viene sancita la possibilità per il Comune di mantenere in locale un data base di servizio per lo svolgimento delle funzioni non gestite dall’ANPR</a:t>
            </a:r>
          </a:p>
          <a:p>
            <a:pPr>
              <a:buClr>
                <a:srgbClr val="DA1F28"/>
              </a:buClr>
              <a:buFont typeface="Arial" panose="020B0604020202020204" pitchFamily="34" charset="0"/>
              <a:buChar char="•"/>
            </a:pPr>
            <a:r>
              <a:rPr sz="1800" dirty="0"/>
              <a:t>Con l’articolo </a:t>
            </a:r>
            <a:r>
              <a:rPr sz="1800" dirty="0" smtClean="0"/>
              <a:t>24 </a:t>
            </a:r>
            <a:r>
              <a:rPr sz="1800" dirty="0" err="1" smtClean="0"/>
              <a:t>quinquies</a:t>
            </a:r>
            <a:r>
              <a:rPr sz="1800" dirty="0" smtClean="0"/>
              <a:t> della </a:t>
            </a:r>
            <a:r>
              <a:rPr sz="1800" dirty="0"/>
              <a:t>L.  11 agosto 2014 n°114 di conversione del D.L. n°90 del 24 giugno 2014 </a:t>
            </a:r>
            <a:r>
              <a:rPr sz="1800" dirty="0" smtClean="0"/>
              <a:t>si modifica l’articolo 58 del CAD stabilendo che </a:t>
            </a:r>
            <a:r>
              <a:rPr sz="1800" i="1" dirty="0"/>
              <a:t> «2. Le pubbliche amministrazioni comunicano tra loro </a:t>
            </a:r>
            <a:r>
              <a:rPr sz="1800" i="1" dirty="0" smtClean="0"/>
              <a:t>attraverso </a:t>
            </a:r>
            <a:r>
              <a:rPr sz="1800" i="1" dirty="0"/>
              <a:t>la messa a disposizione a titolo gratuito degli </a:t>
            </a:r>
            <a:r>
              <a:rPr sz="1800" i="1" dirty="0" smtClean="0"/>
              <a:t>accessi </a:t>
            </a:r>
            <a:r>
              <a:rPr sz="1800" i="1" dirty="0"/>
              <a:t>alle proprie basi di dati alle altre amministrazioni </a:t>
            </a:r>
            <a:r>
              <a:rPr sz="1800" i="1" dirty="0" smtClean="0"/>
              <a:t>mediante  </a:t>
            </a:r>
            <a:r>
              <a:rPr sz="1800" i="1" dirty="0"/>
              <a:t>la cooperazione applicativa  di cui  </a:t>
            </a:r>
            <a:r>
              <a:rPr sz="1800" i="1" dirty="0" smtClean="0"/>
              <a:t>all’art</a:t>
            </a:r>
            <a:r>
              <a:rPr sz="1800" i="1" dirty="0"/>
              <a:t>. 72, </a:t>
            </a:r>
            <a:r>
              <a:rPr sz="1800" i="1" dirty="0" smtClean="0"/>
              <a:t>comma </a:t>
            </a:r>
            <a:r>
              <a:rPr sz="1800" i="1" dirty="0"/>
              <a:t>1, lettera  e</a:t>
            </a:r>
            <a:r>
              <a:rPr sz="1800" i="1" dirty="0" smtClean="0"/>
              <a:t>)»</a:t>
            </a:r>
            <a:endParaRPr sz="1800" i="1" dirty="0"/>
          </a:p>
          <a:p>
            <a:pPr eaLnBrk="1" fontAlgn="auto" hangingPunct="1">
              <a:spcAft>
                <a:spcPts val="1200"/>
              </a:spcAft>
              <a:buClr>
                <a:srgbClr val="DA1F28"/>
              </a:buClr>
              <a:buFont typeface="Arial" pitchFamily="34" charset="0"/>
              <a:buChar char="»"/>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6" name="Rectangle 1"/>
          <p:cNvSpPr txBox="1">
            <a:spLocks/>
          </p:cNvSpPr>
          <p:nvPr/>
        </p:nvSpPr>
        <p:spPr>
          <a:xfrm>
            <a:off x="547688" y="64610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Normativa di riferimento: aggiornamenti</a:t>
            </a:r>
          </a:p>
        </p:txBody>
      </p:sp>
    </p:spTree>
    <p:extLst>
      <p:ext uri="{BB962C8B-B14F-4D97-AF65-F5344CB8AC3E}">
        <p14:creationId xmlns:p14="http://schemas.microsoft.com/office/powerpoint/2010/main" val="2395638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1594246"/>
          </a:xfrm>
        </p:spPr>
        <p:txBody>
          <a:bodyPr>
            <a:noAutofit/>
          </a:bodyPr>
          <a:lstStyle/>
          <a:p>
            <a:pPr>
              <a:lnSpc>
                <a:spcPct val="100000"/>
              </a:lnSpc>
            </a:pPr>
            <a:r>
              <a:rPr lang="it-IT" sz="4800" dirty="0" smtClean="0"/>
              <a:t>L’Agenda Digitale Italiana:</a:t>
            </a:r>
          </a:p>
          <a:p>
            <a:pPr>
              <a:lnSpc>
                <a:spcPct val="100000"/>
              </a:lnSpc>
            </a:pPr>
            <a:r>
              <a:rPr lang="it-IT" sz="4800" dirty="0" smtClean="0"/>
              <a:t>Genesi normativa e </a:t>
            </a:r>
            <a:r>
              <a:rPr lang="it-IT" sz="4800" dirty="0" err="1" smtClean="0"/>
              <a:t>Governance</a:t>
            </a:r>
            <a:endParaRPr lang="it-IT" sz="4800" dirty="0"/>
          </a:p>
        </p:txBody>
      </p:sp>
    </p:spTree>
    <p:extLst>
      <p:ext uri="{BB962C8B-B14F-4D97-AF65-F5344CB8AC3E}">
        <p14:creationId xmlns:p14="http://schemas.microsoft.com/office/powerpoint/2010/main" val="120724669"/>
      </p:ext>
    </p:extLst>
  </p:cSld>
  <p:clrMapOvr>
    <a:masterClrMapping/>
  </p:clrMapOvr>
  <p:transition spd="slow">
    <p:push/>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1412776"/>
            <a:ext cx="8245424" cy="346323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Clr>
                <a:srgbClr val="DA1F28"/>
              </a:buClr>
              <a:buFont typeface="Arial" panose="020B0604020202020204" pitchFamily="34" charset="0"/>
              <a:buChar char="•"/>
            </a:pPr>
            <a:r>
              <a:rPr sz="1800" dirty="0" smtClean="0"/>
              <a:t>Definisce tempi e modalità di subentro dell'ANPR alle APR nel loro valore di banca dati certificante il dato;</a:t>
            </a:r>
          </a:p>
          <a:p>
            <a:pPr>
              <a:buClr>
                <a:srgbClr val="DA1F28"/>
              </a:buClr>
              <a:buFont typeface="Arial" panose="020B0604020202020204" pitchFamily="34" charset="0"/>
              <a:buChar char="•"/>
            </a:pPr>
            <a:r>
              <a:rPr lang="it-IT" sz="1800" dirty="0" smtClean="0"/>
              <a:t>Sancisce quali dati sono contenuti nell’ANPR (dati del cittadino, della famiglia anagrafica e della convivenza di cui agli articoli 20,21,22 del DPR n. 223 del 30 maggio 1989 (Regolamento Anagrafico); </a:t>
            </a:r>
          </a:p>
          <a:p>
            <a:pPr>
              <a:buClr>
                <a:srgbClr val="DA1F28"/>
              </a:buClr>
              <a:buFont typeface="Arial" panose="020B0604020202020204" pitchFamily="34" charset="0"/>
              <a:buChar char="•"/>
            </a:pPr>
            <a:r>
              <a:rPr lang="it-IT" sz="1800" dirty="0"/>
              <a:t>Definisce le modalità di accesso e le misure di sicurezza che dovranno essere adottate;</a:t>
            </a:r>
          </a:p>
          <a:p>
            <a:pPr>
              <a:buClr>
                <a:srgbClr val="DA1F28"/>
              </a:buClr>
              <a:buFont typeface="Arial" panose="020B0604020202020204" pitchFamily="34" charset="0"/>
              <a:buChar char="•"/>
            </a:pPr>
            <a:r>
              <a:rPr lang="it-IT" sz="1800" dirty="0"/>
              <a:t>Definisce i servizi resi dall’ANPR ai Comuni, che mantengono la funzione di certificazione del dato,  e alle altre Pubbliche Amministrazioni;</a:t>
            </a:r>
          </a:p>
          <a:p>
            <a:pPr>
              <a:buClr>
                <a:srgbClr val="DA1F28"/>
              </a:buClr>
              <a:buFont typeface="Arial" panose="020B0604020202020204" pitchFamily="34" charset="0"/>
              <a:buChar char="•"/>
            </a:pPr>
            <a:r>
              <a:rPr lang="it-IT" sz="1800" dirty="0"/>
              <a:t>Sancisce la possibilità per il cittadino di accedere ai propri dati direttamente dal sito ANPR attraverso l’Identità Digitale (SPID</a:t>
            </a:r>
            <a:r>
              <a:rPr lang="it-IT" sz="1800" dirty="0" smtClean="0"/>
              <a:t>).</a:t>
            </a:r>
            <a:endParaRPr altLang="it-IT" sz="1600" dirty="0" smtClean="0">
              <a:solidFill>
                <a:srgbClr val="0000FF"/>
              </a:solidFill>
              <a:latin typeface="Verdana" pitchFamily="34" charset="0"/>
            </a:endParaRPr>
          </a:p>
        </p:txBody>
      </p:sp>
      <p:sp>
        <p:nvSpPr>
          <p:cNvPr id="6" name="Rectangle 1"/>
          <p:cNvSpPr txBox="1">
            <a:spLocks/>
          </p:cNvSpPr>
          <p:nvPr/>
        </p:nvSpPr>
        <p:spPr>
          <a:xfrm>
            <a:off x="45104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II DPCM attuativo</a:t>
            </a:r>
          </a:p>
        </p:txBody>
      </p:sp>
    </p:spTree>
    <p:extLst>
      <p:ext uri="{BB962C8B-B14F-4D97-AF65-F5344CB8AC3E}">
        <p14:creationId xmlns:p14="http://schemas.microsoft.com/office/powerpoint/2010/main" val="301746026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Progetti con cui si intreccia</a:t>
            </a:r>
          </a:p>
        </p:txBody>
      </p:sp>
      <p:sp>
        <p:nvSpPr>
          <p:cNvPr id="8" name="Segnaposto contenuto 4"/>
          <p:cNvSpPr txBox="1">
            <a:spLocks/>
          </p:cNvSpPr>
          <p:nvPr/>
        </p:nvSpPr>
        <p:spPr bwMode="auto">
          <a:xfrm>
            <a:off x="251520" y="1340768"/>
            <a:ext cx="4464744" cy="36792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Clr>
                <a:srgbClr val="DA1F28"/>
              </a:buClr>
              <a:buFont typeface="Arial" pitchFamily="34" charset="0"/>
              <a:buChar char="»"/>
              <a:defRPr/>
            </a:pPr>
            <a:endParaRPr altLang="it-IT" sz="1800" dirty="0" smtClean="0"/>
          </a:p>
          <a:p>
            <a:pPr eaLnBrk="1" fontAlgn="auto" hangingPunct="1">
              <a:spcAft>
                <a:spcPts val="600"/>
              </a:spcAft>
              <a:buClr>
                <a:srgbClr val="DA1F28"/>
              </a:buClr>
              <a:buFont typeface="Arial" pitchFamily="34" charset="0"/>
              <a:buChar char="»"/>
              <a:defRPr/>
            </a:pPr>
            <a:endParaRPr altLang="it-IT" sz="1800" dirty="0"/>
          </a:p>
          <a:p>
            <a:pPr eaLnBrk="1" fontAlgn="auto" hangingPunct="1">
              <a:spcAft>
                <a:spcPts val="600"/>
              </a:spcAft>
              <a:buClr>
                <a:srgbClr val="DA1F28"/>
              </a:buClr>
              <a:buFont typeface="Arial" pitchFamily="34" charset="0"/>
              <a:buChar char="»"/>
              <a:defRPr/>
            </a:pPr>
            <a:r>
              <a:rPr altLang="it-IT" sz="1800" dirty="0" smtClean="0"/>
              <a:t>DDU (Documento Digitale Unico)</a:t>
            </a:r>
          </a:p>
          <a:p>
            <a:pPr eaLnBrk="1" fontAlgn="auto" hangingPunct="1">
              <a:spcAft>
                <a:spcPts val="600"/>
              </a:spcAft>
              <a:buClr>
                <a:srgbClr val="DA1F28"/>
              </a:buClr>
              <a:buFont typeface="Arial" pitchFamily="34" charset="0"/>
              <a:buChar char="»"/>
              <a:defRPr/>
            </a:pPr>
            <a:r>
              <a:rPr altLang="it-IT" sz="1800" dirty="0" smtClean="0"/>
              <a:t>SPID (Sistema Pubblico d’Identità Digitale)</a:t>
            </a:r>
          </a:p>
          <a:p>
            <a:pPr eaLnBrk="1" fontAlgn="auto" hangingPunct="1">
              <a:spcAft>
                <a:spcPts val="600"/>
              </a:spcAft>
              <a:buClr>
                <a:srgbClr val="DA1F28"/>
              </a:buClr>
              <a:buFont typeface="Arial" pitchFamily="34" charset="0"/>
              <a:buChar char="»"/>
              <a:defRPr/>
            </a:pPr>
            <a:r>
              <a:rPr lang="it-IT" altLang="it-IT" sz="1800" dirty="0" smtClean="0"/>
              <a:t>ANNCSU (Archivio Nazionale delle strade e dei Numeri civici)</a:t>
            </a:r>
            <a:endParaRPr altLang="it-IT" sz="1800" dirty="0" smtClean="0"/>
          </a:p>
          <a:p>
            <a:pPr eaLnBrk="1" fontAlgn="auto" hangingPunct="1">
              <a:spcAft>
                <a:spcPts val="600"/>
              </a:spcAft>
              <a:buClr>
                <a:srgbClr val="DA1F28"/>
              </a:buClr>
              <a:buFont typeface="Arial" pitchFamily="34" charset="0"/>
              <a:buChar char="»"/>
              <a:defRPr/>
            </a:pPr>
            <a:r>
              <a:rPr altLang="it-IT" sz="1800" dirty="0" smtClean="0"/>
              <a:t>Domicilio Digitale</a:t>
            </a:r>
          </a:p>
          <a:p>
            <a:pPr eaLnBrk="1" fontAlgn="auto" hangingPunct="1">
              <a:spcAft>
                <a:spcPts val="600"/>
              </a:spcAft>
              <a:buClr>
                <a:srgbClr val="DA1F28"/>
              </a:buClr>
              <a:buFont typeface="Arial" pitchFamily="34" charset="0"/>
              <a:buChar char="»"/>
              <a:defRPr/>
            </a:pPr>
            <a:r>
              <a:rPr altLang="it-IT" sz="1800" dirty="0" smtClean="0"/>
              <a:t>Firma Digitale</a:t>
            </a:r>
          </a:p>
          <a:p>
            <a:pPr eaLnBrk="1" fontAlgn="auto" hangingPunct="1">
              <a:spcAft>
                <a:spcPts val="1200"/>
              </a:spcAft>
              <a:buClr>
                <a:srgbClr val="DA1F28"/>
              </a:buClr>
              <a:buFont typeface="Arial" pitchFamily="34" charset="0"/>
              <a:buChar char="»"/>
            </a:pPr>
            <a:endParaRPr altLang="it-IT" sz="1600" dirty="0" smtClean="0">
              <a:latin typeface="Verdana" pitchFamily="34" charset="0"/>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latin typeface="Verdana" pitchFamily="34" charset="0"/>
            </a:endParaRPr>
          </a:p>
        </p:txBody>
      </p:sp>
      <p:sp>
        <p:nvSpPr>
          <p:cNvPr id="9" name="Segnaposto contenuto 4"/>
          <p:cNvSpPr txBox="1">
            <a:spLocks/>
          </p:cNvSpPr>
          <p:nvPr/>
        </p:nvSpPr>
        <p:spPr bwMode="auto">
          <a:xfrm>
            <a:off x="4679256" y="1347614"/>
            <a:ext cx="4464744" cy="367925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eaLnBrk="1" fontAlgn="auto" hangingPunct="1">
              <a:spcAft>
                <a:spcPts val="600"/>
              </a:spcAft>
              <a:buClr>
                <a:srgbClr val="DA1F28"/>
              </a:buClr>
              <a:buFont typeface="Arial" pitchFamily="34" charset="0"/>
              <a:buChar char="»"/>
              <a:defRPr/>
            </a:pPr>
            <a:r>
              <a:rPr altLang="it-IT" sz="1800" dirty="0" smtClean="0"/>
              <a:t>Applicazioni Verticali nella PA</a:t>
            </a:r>
          </a:p>
          <a:p>
            <a:pPr lvl="1" eaLnBrk="1" fontAlgn="auto" hangingPunct="1">
              <a:spcAft>
                <a:spcPts val="600"/>
              </a:spcAft>
              <a:buClr>
                <a:srgbClr val="2DA2BF"/>
              </a:buClr>
              <a:buFont typeface="Arial" pitchFamily="34" charset="0"/>
              <a:buChar char="˃"/>
              <a:defRPr/>
            </a:pPr>
            <a:r>
              <a:rPr altLang="it-IT" sz="1200" dirty="0" smtClean="0"/>
              <a:t>Sistemi Informativi Comunali (p.e. Tributi, Servizio elettorale)</a:t>
            </a:r>
          </a:p>
          <a:p>
            <a:pPr lvl="1" eaLnBrk="1" fontAlgn="auto" hangingPunct="1">
              <a:spcAft>
                <a:spcPts val="600"/>
              </a:spcAft>
              <a:buClr>
                <a:srgbClr val="2DA2BF"/>
              </a:buClr>
              <a:buFont typeface="Arial" pitchFamily="34" charset="0"/>
              <a:buChar char="˃"/>
              <a:defRPr/>
            </a:pPr>
            <a:r>
              <a:rPr altLang="it-IT" sz="1200" dirty="0" smtClean="0"/>
              <a:t>Fatturazione</a:t>
            </a:r>
          </a:p>
          <a:p>
            <a:pPr lvl="1" eaLnBrk="1" fontAlgn="auto" hangingPunct="1">
              <a:spcAft>
                <a:spcPts val="600"/>
              </a:spcAft>
              <a:buClr>
                <a:srgbClr val="2DA2BF"/>
              </a:buClr>
              <a:buFont typeface="Arial" pitchFamily="34" charset="0"/>
              <a:buChar char="˃"/>
              <a:defRPr/>
            </a:pPr>
            <a:r>
              <a:rPr altLang="it-IT" sz="1200" dirty="0" smtClean="0"/>
              <a:t>Censimento Continuo ISTAT</a:t>
            </a:r>
          </a:p>
          <a:p>
            <a:pPr lvl="1" eaLnBrk="1" fontAlgn="auto" hangingPunct="1">
              <a:spcAft>
                <a:spcPts val="600"/>
              </a:spcAft>
              <a:buClr>
                <a:srgbClr val="2DA2BF"/>
              </a:buClr>
              <a:buFont typeface="Arial" pitchFamily="34" charset="0"/>
              <a:buChar char="˃"/>
              <a:defRPr/>
            </a:pPr>
            <a:r>
              <a:rPr altLang="it-IT" sz="1200" dirty="0" smtClean="0"/>
              <a:t>Notifiche giudiziarie</a:t>
            </a:r>
          </a:p>
          <a:p>
            <a:pPr lvl="1" eaLnBrk="1" fontAlgn="auto" hangingPunct="1">
              <a:spcAft>
                <a:spcPts val="600"/>
              </a:spcAft>
              <a:buClr>
                <a:srgbClr val="2DA2BF"/>
              </a:buClr>
              <a:buFont typeface="Arial" pitchFamily="34" charset="0"/>
              <a:buChar char="˃"/>
              <a:defRPr/>
            </a:pPr>
            <a:r>
              <a:rPr altLang="it-IT" sz="1200" dirty="0" smtClean="0"/>
              <a:t>Anagrafi degli assistiti nella Sanità regionale</a:t>
            </a:r>
          </a:p>
          <a:p>
            <a:pPr lvl="1" eaLnBrk="1" fontAlgn="auto" hangingPunct="1">
              <a:spcAft>
                <a:spcPts val="600"/>
              </a:spcAft>
              <a:buClr>
                <a:srgbClr val="2DA2BF"/>
              </a:buClr>
              <a:buFont typeface="Arial" pitchFamily="34" charset="0"/>
              <a:buChar char="˃"/>
              <a:defRPr/>
            </a:pPr>
            <a:r>
              <a:rPr altLang="it-IT" sz="1200" dirty="0" smtClean="0"/>
              <a:t>Registri di proprietà</a:t>
            </a:r>
          </a:p>
          <a:p>
            <a:pPr eaLnBrk="1" fontAlgn="auto" hangingPunct="1">
              <a:spcAft>
                <a:spcPts val="600"/>
              </a:spcAft>
              <a:buClr>
                <a:srgbClr val="DA1F28"/>
              </a:buClr>
              <a:buFont typeface="Arial" pitchFamily="34" charset="0"/>
              <a:buChar char="»"/>
              <a:defRPr/>
            </a:pPr>
            <a:r>
              <a:rPr altLang="it-IT" sz="1800" dirty="0" smtClean="0"/>
              <a:t>Fornitori di Servizi Pubblici (Utilities)</a:t>
            </a:r>
          </a:p>
          <a:p>
            <a:pPr lvl="1" eaLnBrk="1" fontAlgn="auto" hangingPunct="1">
              <a:spcAft>
                <a:spcPts val="600"/>
              </a:spcAft>
              <a:buClr>
                <a:srgbClr val="2DA2BF"/>
              </a:buClr>
              <a:buFont typeface="Arial" pitchFamily="34" charset="0"/>
              <a:buChar char="˃"/>
              <a:defRPr/>
            </a:pPr>
            <a:r>
              <a:rPr altLang="it-IT" sz="1200" dirty="0" smtClean="0"/>
              <a:t>Fatturazione</a:t>
            </a:r>
          </a:p>
          <a:p>
            <a:pPr lvl="1" eaLnBrk="1" fontAlgn="auto" hangingPunct="1">
              <a:spcAft>
                <a:spcPts val="600"/>
              </a:spcAft>
              <a:buClr>
                <a:srgbClr val="2DA2BF"/>
              </a:buClr>
              <a:buFont typeface="Arial" pitchFamily="34" charset="0"/>
              <a:buChar char="˃"/>
              <a:defRPr/>
            </a:pPr>
            <a:r>
              <a:rPr altLang="it-IT" sz="1200" dirty="0" smtClean="0"/>
              <a:t>Recupero crediti</a:t>
            </a:r>
          </a:p>
          <a:p>
            <a:pPr eaLnBrk="1" fontAlgn="auto" hangingPunct="1">
              <a:spcAft>
                <a:spcPts val="1200"/>
              </a:spcAft>
              <a:buClr>
                <a:srgbClr val="DA1F28"/>
              </a:buClr>
              <a:buFont typeface="Arial" pitchFamily="34" charset="0"/>
              <a:buChar char="»"/>
            </a:pPr>
            <a:endParaRPr altLang="it-IT" sz="1600" dirty="0" smtClean="0">
              <a:latin typeface="Verdana" pitchFamily="34" charset="0"/>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latin typeface="Verdana" pitchFamily="34" charset="0"/>
            </a:endParaRPr>
          </a:p>
        </p:txBody>
      </p:sp>
    </p:spTree>
    <p:extLst>
      <p:ext uri="{BB962C8B-B14F-4D97-AF65-F5344CB8AC3E}">
        <p14:creationId xmlns:p14="http://schemas.microsoft.com/office/powerpoint/2010/main" val="399430056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p:cNvSpPr>
            <a:spLocks noGrp="1"/>
          </p:cNvSpPr>
          <p:nvPr>
            <p:ph type="title"/>
          </p:nvPr>
        </p:nvSpPr>
        <p:spPr>
          <a:xfrm>
            <a:off x="251520" y="195486"/>
            <a:ext cx="8501854" cy="792088"/>
          </a:xfrm>
        </p:spPr>
        <p:txBody>
          <a:bodyPr/>
          <a:lstStyle/>
          <a:p>
            <a:pPr>
              <a:defRPr/>
            </a:pPr>
            <a:r>
              <a:rPr lang="it-IT" sz="3000" b="1" smtClean="0">
                <a:solidFill>
                  <a:srgbClr val="DA1F28"/>
                </a:solidFill>
                <a:latin typeface="Tw Cen MT"/>
                <a:cs typeface="Arial" charset="0"/>
              </a:rPr>
              <a:t>Come cambia la gestione dell’Anagrafica dei Cittadini Italiani</a:t>
            </a:r>
            <a:endParaRPr lang="it-IT" sz="3000" b="1" dirty="0">
              <a:solidFill>
                <a:srgbClr val="DA1F28"/>
              </a:solidFill>
              <a:latin typeface="Tw Cen MT"/>
              <a:cs typeface="Arial" charset="0"/>
            </a:endParaRPr>
          </a:p>
        </p:txBody>
      </p:sp>
      <p:grpSp>
        <p:nvGrpSpPr>
          <p:cNvPr id="16" name="Gruppo 15"/>
          <p:cNvGrpSpPr/>
          <p:nvPr/>
        </p:nvGrpSpPr>
        <p:grpSpPr>
          <a:xfrm>
            <a:off x="1116964" y="1367868"/>
            <a:ext cx="2727601" cy="1923962"/>
            <a:chOff x="4939690" y="1139597"/>
            <a:chExt cx="2727601" cy="1923962"/>
          </a:xfrm>
        </p:grpSpPr>
        <p:pic>
          <p:nvPicPr>
            <p:cNvPr id="7" name="Immagine 6"/>
            <p:cNvPicPr>
              <a:picLocks noChangeAspect="1"/>
            </p:cNvPicPr>
            <p:nvPr/>
          </p:nvPicPr>
          <p:blipFill>
            <a:blip r:embed="rId3">
              <a:duotone>
                <a:prstClr val="black"/>
                <a:schemeClr val="accent5">
                  <a:tint val="45000"/>
                  <a:satMod val="400000"/>
                </a:schemeClr>
              </a:duotone>
              <a:extLst>
                <a:ext uri="{28A0092B-C50C-407E-A947-70E740481C1C}">
                  <a14:useLocalDpi xmlns:a14="http://schemas.microsoft.com/office/drawing/2010/main" val="0"/>
                </a:ext>
              </a:extLst>
            </a:blip>
            <a:stretch>
              <a:fillRect/>
            </a:stretch>
          </p:blipFill>
          <p:spPr>
            <a:xfrm>
              <a:off x="4939690" y="1139597"/>
              <a:ext cx="1649111" cy="1923962"/>
            </a:xfrm>
            <a:prstGeom prst="rect">
              <a:avLst/>
            </a:prstGeom>
            <a:ln>
              <a:noFill/>
            </a:ln>
            <a:effectLst>
              <a:outerShdw blurRad="292100" dist="139700" dir="2700000" algn="tl" rotWithShape="0">
                <a:srgbClr val="333333">
                  <a:alpha val="65000"/>
                </a:srgbClr>
              </a:outerShdw>
            </a:effectLst>
          </p:spPr>
        </p:pic>
        <p:sp>
          <p:nvSpPr>
            <p:cNvPr id="14" name="Rettangolo 13"/>
            <p:cNvSpPr/>
            <p:nvPr/>
          </p:nvSpPr>
          <p:spPr>
            <a:xfrm>
              <a:off x="6743640" y="1939152"/>
              <a:ext cx="923651" cy="584775"/>
            </a:xfrm>
            <a:prstGeom prst="rect">
              <a:avLst/>
            </a:prstGeom>
            <a:noFill/>
          </p:spPr>
          <p:txBody>
            <a:bodyPr wrap="none" lIns="91440" tIns="45720" rIns="91440" bIns="45720">
              <a:spAutoFit/>
            </a:bodyPr>
            <a:lstStyle/>
            <a:p>
              <a:pPr algn="ctr"/>
              <a:r>
                <a:rPr lang="it-IT" sz="3200" dirty="0" smtClean="0">
                  <a:ln w="0"/>
                  <a:gradFill>
                    <a:gsLst>
                      <a:gs pos="0">
                        <a:srgbClr val="474B78">
                          <a:lumMod val="50000"/>
                        </a:srgbClr>
                      </a:gs>
                      <a:gs pos="50000">
                        <a:srgbClr val="474B78"/>
                      </a:gs>
                      <a:gs pos="100000">
                        <a:srgbClr val="474B78">
                          <a:lumMod val="60000"/>
                          <a:lumOff val="40000"/>
                        </a:srgbClr>
                      </a:gs>
                    </a:gsLst>
                    <a:lin ang="5400000"/>
                  </a:gradFill>
                  <a:effectLst>
                    <a:reflection blurRad="6350" stA="53000" endA="300" endPos="35500" dir="5400000" sy="-90000" algn="bl" rotWithShape="0"/>
                  </a:effectLst>
                </a:rPr>
                <a:t>APR</a:t>
              </a:r>
              <a:endParaRPr lang="it-IT" sz="3200" dirty="0">
                <a:ln w="0"/>
                <a:gradFill>
                  <a:gsLst>
                    <a:gs pos="0">
                      <a:srgbClr val="474B78">
                        <a:lumMod val="50000"/>
                      </a:srgbClr>
                    </a:gs>
                    <a:gs pos="50000">
                      <a:srgbClr val="474B78"/>
                    </a:gs>
                    <a:gs pos="100000">
                      <a:srgbClr val="474B78">
                        <a:lumMod val="60000"/>
                        <a:lumOff val="40000"/>
                      </a:srgbClr>
                    </a:gs>
                  </a:gsLst>
                  <a:lin ang="5400000"/>
                </a:gradFill>
                <a:effectLst>
                  <a:reflection blurRad="6350" stA="53000" endA="300" endPos="35500" dir="5400000" sy="-90000" algn="bl" rotWithShape="0"/>
                </a:effectLst>
              </a:endParaRPr>
            </a:p>
          </p:txBody>
        </p:sp>
      </p:grpSp>
      <p:grpSp>
        <p:nvGrpSpPr>
          <p:cNvPr id="15" name="Gruppo 14"/>
          <p:cNvGrpSpPr/>
          <p:nvPr/>
        </p:nvGrpSpPr>
        <p:grpSpPr>
          <a:xfrm>
            <a:off x="971600" y="3291830"/>
            <a:ext cx="3344767" cy="1331334"/>
            <a:chOff x="577888" y="896613"/>
            <a:chExt cx="3344767" cy="1331334"/>
          </a:xfrm>
        </p:grpSpPr>
        <p:pic>
          <p:nvPicPr>
            <p:cNvPr id="9" name="Immagine 8"/>
            <p:cNvPicPr>
              <a:picLocks noChangeAspect="1"/>
            </p:cNvPicPr>
            <p:nvPr/>
          </p:nvPicPr>
          <p:blipFill>
            <a:blip r:embed="rId4">
              <a:duotone>
                <a:schemeClr val="accent3">
                  <a:shade val="45000"/>
                  <a:satMod val="135000"/>
                </a:schemeClr>
                <a:prstClr val="white"/>
              </a:duotone>
              <a:extLst>
                <a:ext uri="{28A0092B-C50C-407E-A947-70E740481C1C}">
                  <a14:useLocalDpi xmlns:a14="http://schemas.microsoft.com/office/drawing/2010/main" val="0"/>
                </a:ext>
              </a:extLst>
            </a:blip>
            <a:stretch>
              <a:fillRect/>
            </a:stretch>
          </p:blipFill>
          <p:spPr>
            <a:xfrm>
              <a:off x="577888" y="933267"/>
              <a:ext cx="2362554" cy="1294680"/>
            </a:xfrm>
            <a:prstGeom prst="rect">
              <a:avLst/>
            </a:prstGeom>
            <a:ln>
              <a:noFill/>
            </a:ln>
            <a:effectLst>
              <a:outerShdw blurRad="292100" dist="139700" dir="2700000" algn="tl" rotWithShape="0">
                <a:srgbClr val="333333">
                  <a:alpha val="65000"/>
                </a:srgbClr>
              </a:outerShdw>
            </a:effectLst>
          </p:spPr>
        </p:pic>
        <p:sp>
          <p:nvSpPr>
            <p:cNvPr id="18" name="Rettangolo 17"/>
            <p:cNvSpPr/>
            <p:nvPr/>
          </p:nvSpPr>
          <p:spPr>
            <a:xfrm>
              <a:off x="2910839" y="896613"/>
              <a:ext cx="1011816" cy="584775"/>
            </a:xfrm>
            <a:prstGeom prst="rect">
              <a:avLst/>
            </a:prstGeom>
            <a:noFill/>
          </p:spPr>
          <p:txBody>
            <a:bodyPr wrap="none" lIns="91440" tIns="45720" rIns="91440" bIns="45720">
              <a:spAutoFit/>
            </a:bodyPr>
            <a:lstStyle/>
            <a:p>
              <a:pPr algn="ctr"/>
              <a:r>
                <a:rPr lang="it-IT" sz="3200" dirty="0" smtClean="0">
                  <a:ln w="0"/>
                  <a:gradFill>
                    <a:gsLst>
                      <a:gs pos="21000">
                        <a:srgbClr val="53575C"/>
                      </a:gs>
                      <a:gs pos="88000">
                        <a:srgbClr val="C5C7CA"/>
                      </a:gs>
                    </a:gsLst>
                    <a:lin ang="5400000"/>
                  </a:gradFill>
                </a:rPr>
                <a:t>AIRE</a:t>
              </a:r>
              <a:endParaRPr lang="it-IT" sz="3200" dirty="0">
                <a:ln w="0"/>
                <a:gradFill>
                  <a:gsLst>
                    <a:gs pos="21000">
                      <a:srgbClr val="53575C"/>
                    </a:gs>
                    <a:gs pos="88000">
                      <a:srgbClr val="C5C7CA"/>
                    </a:gs>
                  </a:gsLst>
                  <a:lin ang="5400000"/>
                </a:gradFill>
              </a:endParaRPr>
            </a:p>
          </p:txBody>
        </p:sp>
      </p:grpSp>
      <p:sp>
        <p:nvSpPr>
          <p:cNvPr id="23" name="Freccia tridirezionale 22"/>
          <p:cNvSpPr/>
          <p:nvPr/>
        </p:nvSpPr>
        <p:spPr>
          <a:xfrm rot="5400000">
            <a:off x="4548549" y="1626042"/>
            <a:ext cx="1076157" cy="2467491"/>
          </a:xfrm>
          <a:prstGeom prst="leftRightUpArrow">
            <a:avLst/>
          </a:prstGeom>
          <a:ln/>
        </p:spPr>
        <p:style>
          <a:lnRef idx="1">
            <a:schemeClr val="accent2"/>
          </a:lnRef>
          <a:fillRef idx="2">
            <a:schemeClr val="accent2"/>
          </a:fillRef>
          <a:effectRef idx="1">
            <a:schemeClr val="accent2"/>
          </a:effectRef>
          <a:fontRef idx="minor">
            <a:schemeClr val="dk1"/>
          </a:fontRef>
        </p:style>
        <p:txBody>
          <a:bodyPr rtlCol="0" anchor="ctr"/>
          <a:lstStyle/>
          <a:p>
            <a:pPr algn="ctr"/>
            <a:endParaRPr lang="it-IT" sz="3000" b="1" dirty="0" smtClean="0">
              <a:solidFill>
                <a:prstClr val="white"/>
              </a:solidFill>
            </a:endParaRPr>
          </a:p>
        </p:txBody>
      </p:sp>
      <p:grpSp>
        <p:nvGrpSpPr>
          <p:cNvPr id="2" name="Gruppo 1"/>
          <p:cNvGrpSpPr/>
          <p:nvPr/>
        </p:nvGrpSpPr>
        <p:grpSpPr>
          <a:xfrm>
            <a:off x="6665617" y="2403218"/>
            <a:ext cx="1938831" cy="1042089"/>
            <a:chOff x="6012159" y="2403218"/>
            <a:chExt cx="1938831" cy="1042089"/>
          </a:xfrm>
        </p:grpSpPr>
        <p:sp>
          <p:nvSpPr>
            <p:cNvPr id="24" name="Rettangolo 23"/>
            <p:cNvSpPr/>
            <p:nvPr/>
          </p:nvSpPr>
          <p:spPr>
            <a:xfrm>
              <a:off x="6649318" y="2922087"/>
              <a:ext cx="1176924" cy="523220"/>
            </a:xfrm>
            <a:prstGeom prst="rect">
              <a:avLst/>
            </a:prstGeom>
            <a:noFill/>
          </p:spPr>
          <p:txBody>
            <a:bodyPr wrap="none" lIns="91440" tIns="45720" rIns="91440" bIns="45720">
              <a:spAutoFit/>
            </a:bodyPr>
            <a:lstStyle/>
            <a:p>
              <a:pPr algn="ctr"/>
              <a:r>
                <a:rPr lang="it-IT" sz="2800" b="1" dirty="0" smtClean="0">
                  <a:ln w="22225">
                    <a:solidFill>
                      <a:srgbClr val="DA1F28"/>
                    </a:solidFill>
                    <a:prstDash val="solid"/>
                  </a:ln>
                  <a:solidFill>
                    <a:srgbClr val="DA1F28">
                      <a:lumMod val="40000"/>
                      <a:lumOff val="60000"/>
                    </a:srgbClr>
                  </a:solidFill>
                </a:rPr>
                <a:t>ANPR</a:t>
              </a:r>
              <a:endParaRPr lang="it-IT" sz="2800" b="1" dirty="0">
                <a:ln w="22225">
                  <a:solidFill>
                    <a:srgbClr val="DA1F28"/>
                  </a:solidFill>
                  <a:prstDash val="solid"/>
                </a:ln>
                <a:solidFill>
                  <a:srgbClr val="DA1F28">
                    <a:lumMod val="40000"/>
                    <a:lumOff val="60000"/>
                  </a:srgbClr>
                </a:solidFill>
              </a:endParaRPr>
            </a:p>
          </p:txBody>
        </p:sp>
        <p:pic>
          <p:nvPicPr>
            <p:cNvPr id="25" name="Immagine 2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6012159" y="2403218"/>
              <a:ext cx="1938831" cy="600580"/>
            </a:xfrm>
            <a:prstGeom prst="rect">
              <a:avLst/>
            </a:prstGeom>
          </p:spPr>
        </p:pic>
      </p:grpSp>
    </p:spTree>
    <p:extLst>
      <p:ext uri="{BB962C8B-B14F-4D97-AF65-F5344CB8AC3E}">
        <p14:creationId xmlns:p14="http://schemas.microsoft.com/office/powerpoint/2010/main" val="3522586163"/>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1" presetClass="entr" presetSubtype="0" fill="hold" grpId="0" nodeType="withEffect">
                                  <p:stCondLst>
                                    <p:cond delay="0"/>
                                  </p:stCondLst>
                                  <p:childTnLst>
                                    <p:set>
                                      <p:cBhvr>
                                        <p:cTn id="6" dur="1" fill="hold">
                                          <p:stCondLst>
                                            <p:cond delay="0"/>
                                          </p:stCondLst>
                                        </p:cTn>
                                        <p:tgtEl>
                                          <p:spTgt spid="23"/>
                                        </p:tgtEl>
                                        <p:attrNameLst>
                                          <p:attrName>style.visibility</p:attrName>
                                        </p:attrNameLst>
                                      </p:cBhvr>
                                      <p:to>
                                        <p:strVal val="visible"/>
                                      </p:to>
                                    </p:set>
                                    <p:anim calcmode="lin" valueType="num">
                                      <p:cBhvr>
                                        <p:cTn id="7" dur="1000" fill="hold"/>
                                        <p:tgtEl>
                                          <p:spTgt spid="23"/>
                                        </p:tgtEl>
                                        <p:attrNameLst>
                                          <p:attrName>ppt_w</p:attrName>
                                        </p:attrNameLst>
                                      </p:cBhvr>
                                      <p:tavLst>
                                        <p:tav tm="0">
                                          <p:val>
                                            <p:fltVal val="0"/>
                                          </p:val>
                                        </p:tav>
                                        <p:tav tm="100000">
                                          <p:val>
                                            <p:strVal val="#ppt_w"/>
                                          </p:val>
                                        </p:tav>
                                      </p:tavLst>
                                    </p:anim>
                                    <p:anim calcmode="lin" valueType="num">
                                      <p:cBhvr>
                                        <p:cTn id="8" dur="1000" fill="hold"/>
                                        <p:tgtEl>
                                          <p:spTgt spid="23"/>
                                        </p:tgtEl>
                                        <p:attrNameLst>
                                          <p:attrName>ppt_h</p:attrName>
                                        </p:attrNameLst>
                                      </p:cBhvr>
                                      <p:tavLst>
                                        <p:tav tm="0">
                                          <p:val>
                                            <p:fltVal val="0"/>
                                          </p:val>
                                        </p:tav>
                                        <p:tav tm="100000">
                                          <p:val>
                                            <p:strVal val="#ppt_h"/>
                                          </p:val>
                                        </p:tav>
                                      </p:tavLst>
                                    </p:anim>
                                    <p:anim calcmode="lin" valueType="num">
                                      <p:cBhvr>
                                        <p:cTn id="9" dur="1000" fill="hold"/>
                                        <p:tgtEl>
                                          <p:spTgt spid="23"/>
                                        </p:tgtEl>
                                        <p:attrNameLst>
                                          <p:attrName>style.rotation</p:attrName>
                                        </p:attrNameLst>
                                      </p:cBhvr>
                                      <p:tavLst>
                                        <p:tav tm="0">
                                          <p:val>
                                            <p:fltVal val="90"/>
                                          </p:val>
                                        </p:tav>
                                        <p:tav tm="100000">
                                          <p:val>
                                            <p:fltVal val="0"/>
                                          </p:val>
                                        </p:tav>
                                      </p:tavLst>
                                    </p:anim>
                                    <p:animEffect transition="in" filter="fade">
                                      <p:cBhvr>
                                        <p:cTn id="10" dur="1000"/>
                                        <p:tgtEl>
                                          <p:spTgt spid="23"/>
                                        </p:tgtEl>
                                      </p:cBhvr>
                                    </p:animEffect>
                                  </p:childTnLst>
                                </p:cTn>
                              </p:par>
                            </p:childTnLst>
                          </p:cTn>
                        </p:par>
                        <p:par>
                          <p:cTn id="11" fill="hold">
                            <p:stCondLst>
                              <p:cond delay="1000"/>
                            </p:stCondLst>
                            <p:childTnLst>
                              <p:par>
                                <p:cTn id="12" presetID="31" presetClass="entr" presetSubtype="0" fill="hold" nodeType="afterEffect">
                                  <p:stCondLst>
                                    <p:cond delay="0"/>
                                  </p:stCondLst>
                                  <p:childTnLst>
                                    <p:set>
                                      <p:cBhvr>
                                        <p:cTn id="13" dur="1" fill="hold">
                                          <p:stCondLst>
                                            <p:cond delay="0"/>
                                          </p:stCondLst>
                                        </p:cTn>
                                        <p:tgtEl>
                                          <p:spTgt spid="2"/>
                                        </p:tgtEl>
                                        <p:attrNameLst>
                                          <p:attrName>style.visibility</p:attrName>
                                        </p:attrNameLst>
                                      </p:cBhvr>
                                      <p:to>
                                        <p:strVal val="visible"/>
                                      </p:to>
                                    </p:set>
                                    <p:anim calcmode="lin" valueType="num">
                                      <p:cBhvr>
                                        <p:cTn id="14" dur="1000" fill="hold"/>
                                        <p:tgtEl>
                                          <p:spTgt spid="2"/>
                                        </p:tgtEl>
                                        <p:attrNameLst>
                                          <p:attrName>ppt_w</p:attrName>
                                        </p:attrNameLst>
                                      </p:cBhvr>
                                      <p:tavLst>
                                        <p:tav tm="0">
                                          <p:val>
                                            <p:fltVal val="0"/>
                                          </p:val>
                                        </p:tav>
                                        <p:tav tm="100000">
                                          <p:val>
                                            <p:strVal val="#ppt_w"/>
                                          </p:val>
                                        </p:tav>
                                      </p:tavLst>
                                    </p:anim>
                                    <p:anim calcmode="lin" valueType="num">
                                      <p:cBhvr>
                                        <p:cTn id="15" dur="1000" fill="hold"/>
                                        <p:tgtEl>
                                          <p:spTgt spid="2"/>
                                        </p:tgtEl>
                                        <p:attrNameLst>
                                          <p:attrName>ppt_h</p:attrName>
                                        </p:attrNameLst>
                                      </p:cBhvr>
                                      <p:tavLst>
                                        <p:tav tm="0">
                                          <p:val>
                                            <p:fltVal val="0"/>
                                          </p:val>
                                        </p:tav>
                                        <p:tav tm="100000">
                                          <p:val>
                                            <p:strVal val="#ppt_h"/>
                                          </p:val>
                                        </p:tav>
                                      </p:tavLst>
                                    </p:anim>
                                    <p:anim calcmode="lin" valueType="num">
                                      <p:cBhvr>
                                        <p:cTn id="16" dur="1000" fill="hold"/>
                                        <p:tgtEl>
                                          <p:spTgt spid="2"/>
                                        </p:tgtEl>
                                        <p:attrNameLst>
                                          <p:attrName>style.rotation</p:attrName>
                                        </p:attrNameLst>
                                      </p:cBhvr>
                                      <p:tavLst>
                                        <p:tav tm="0">
                                          <p:val>
                                            <p:fltVal val="90"/>
                                          </p:val>
                                        </p:tav>
                                        <p:tav tm="100000">
                                          <p:val>
                                            <p:fltVal val="0"/>
                                          </p:val>
                                        </p:tav>
                                      </p:tavLst>
                                    </p:anim>
                                    <p:animEffect transition="in" filter="fade">
                                      <p:cBhvr>
                                        <p:cTn id="1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Segnaposto contenuto 3"/>
          <p:cNvGraphicFramePr>
            <a:graphicFrameLocks noGrp="1"/>
          </p:cNvGraphicFramePr>
          <p:nvPr>
            <p:ph idx="4294967295"/>
            <p:extLst>
              <p:ext uri="{D42A27DB-BD31-4B8C-83A1-F6EECF244321}">
                <p14:modId xmlns:p14="http://schemas.microsoft.com/office/powerpoint/2010/main" val="1612444572"/>
              </p:ext>
            </p:extLst>
          </p:nvPr>
        </p:nvGraphicFramePr>
        <p:xfrm>
          <a:off x="1763688" y="1104465"/>
          <a:ext cx="6172200" cy="355551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Titolo 1"/>
          <p:cNvSpPr>
            <a:spLocks noGrp="1"/>
          </p:cNvSpPr>
          <p:nvPr>
            <p:ph type="title"/>
          </p:nvPr>
        </p:nvSpPr>
        <p:spPr>
          <a:xfrm>
            <a:off x="389436" y="311744"/>
            <a:ext cx="8363938" cy="387798"/>
          </a:xfrm>
        </p:spPr>
        <p:txBody>
          <a:bodyPr/>
          <a:lstStyle/>
          <a:p>
            <a:r>
              <a:rPr lang="it-IT" sz="3000" b="1" dirty="0">
                <a:solidFill>
                  <a:srgbClr val="DA1F28"/>
                </a:solidFill>
                <a:latin typeface="Tw Cen MT"/>
                <a:cs typeface="Arial" charset="0"/>
              </a:rPr>
              <a:t>Dalle APR all’ANPR: Iter Progettuale</a:t>
            </a:r>
          </a:p>
        </p:txBody>
      </p:sp>
    </p:spTree>
    <p:extLst>
      <p:ext uri="{BB962C8B-B14F-4D97-AF65-F5344CB8AC3E}">
        <p14:creationId xmlns:p14="http://schemas.microsoft.com/office/powerpoint/2010/main" val="1887139448"/>
      </p:ext>
    </p:extLst>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95536" y="119755"/>
            <a:ext cx="8363938" cy="939827"/>
          </a:xfrm>
        </p:spPr>
        <p:txBody>
          <a:bodyPr/>
          <a:lstStyle/>
          <a:p>
            <a:r>
              <a:rPr lang="it-IT" sz="3000" b="1" dirty="0">
                <a:solidFill>
                  <a:srgbClr val="DA1F28"/>
                </a:solidFill>
                <a:latin typeface="Tw Cen MT"/>
                <a:cs typeface="Arial" charset="0"/>
              </a:rPr>
              <a:t>ANPR: duplice modalità di interazione tra centro e periferia</a:t>
            </a:r>
          </a:p>
        </p:txBody>
      </p:sp>
      <p:graphicFrame>
        <p:nvGraphicFramePr>
          <p:cNvPr id="4" name="Segnaposto contenuto 3"/>
          <p:cNvGraphicFramePr>
            <a:graphicFrameLocks noGrp="1"/>
          </p:cNvGraphicFramePr>
          <p:nvPr>
            <p:ph idx="4294967295"/>
            <p:extLst>
              <p:ext uri="{D42A27DB-BD31-4B8C-83A1-F6EECF244321}">
                <p14:modId xmlns:p14="http://schemas.microsoft.com/office/powerpoint/2010/main" val="2921249744"/>
              </p:ext>
            </p:extLst>
          </p:nvPr>
        </p:nvGraphicFramePr>
        <p:xfrm>
          <a:off x="1475656" y="1337915"/>
          <a:ext cx="6172200" cy="33940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83760857"/>
      </p:ext>
    </p:extLst>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a:xfrm>
            <a:off x="389436" y="455760"/>
            <a:ext cx="8363938" cy="387798"/>
          </a:xfrm>
        </p:spPr>
        <p:txBody>
          <a:bodyPr/>
          <a:lstStyle/>
          <a:p>
            <a:r>
              <a:rPr lang="it-IT" sz="3000" b="1" dirty="0">
                <a:solidFill>
                  <a:srgbClr val="DA1F28"/>
                </a:solidFill>
                <a:latin typeface="Tw Cen MT"/>
                <a:cs typeface="Arial" charset="0"/>
              </a:rPr>
              <a:t>ANPR a regime</a:t>
            </a:r>
            <a:r>
              <a:rPr lang="it-IT" sz="3000" b="1" dirty="0" smtClean="0">
                <a:solidFill>
                  <a:srgbClr val="DA1F28"/>
                </a:solidFill>
                <a:latin typeface="Tw Cen MT"/>
                <a:cs typeface="Arial" charset="0"/>
              </a:rPr>
              <a:t>: i Servizi</a:t>
            </a:r>
            <a:endParaRPr lang="it-IT" sz="3000" b="1" dirty="0">
              <a:solidFill>
                <a:srgbClr val="DA1F28"/>
              </a:solidFill>
              <a:latin typeface="Tw Cen MT"/>
              <a:cs typeface="Arial" charset="0"/>
            </a:endParaRPr>
          </a:p>
        </p:txBody>
      </p:sp>
      <p:graphicFrame>
        <p:nvGraphicFramePr>
          <p:cNvPr id="4" name="Segnaposto contenuto 3"/>
          <p:cNvGraphicFramePr>
            <a:graphicFrameLocks noGrp="1"/>
          </p:cNvGraphicFramePr>
          <p:nvPr>
            <p:ph idx="4294967295"/>
            <p:extLst>
              <p:ext uri="{D42A27DB-BD31-4B8C-83A1-F6EECF244321}">
                <p14:modId xmlns:p14="http://schemas.microsoft.com/office/powerpoint/2010/main" val="3051604404"/>
              </p:ext>
            </p:extLst>
          </p:nvPr>
        </p:nvGraphicFramePr>
        <p:xfrm>
          <a:off x="1043608" y="1203598"/>
          <a:ext cx="6624638" cy="37190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10559756"/>
      </p:ext>
    </p:extLst>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23528" y="123478"/>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L’azione dell’ANCI: accordo in Conferenza Unificata del 5/8/2014</a:t>
            </a:r>
          </a:p>
        </p:txBody>
      </p:sp>
      <p:sp>
        <p:nvSpPr>
          <p:cNvPr id="7" name="Segnaposto contenuto 4"/>
          <p:cNvSpPr txBox="1">
            <a:spLocks/>
          </p:cNvSpPr>
          <p:nvPr/>
        </p:nvSpPr>
        <p:spPr bwMode="auto">
          <a:xfrm>
            <a:off x="359024" y="1275606"/>
            <a:ext cx="8245424" cy="38164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Clr>
                <a:srgbClr val="DA1F28"/>
              </a:buClr>
            </a:pPr>
            <a:r>
              <a:rPr sz="1800" dirty="0" smtClean="0">
                <a:solidFill>
                  <a:prstClr val="black"/>
                </a:solidFill>
              </a:rPr>
              <a:t>Il Comune può mantenere </a:t>
            </a:r>
            <a:r>
              <a:rPr sz="1800" dirty="0">
                <a:solidFill>
                  <a:prstClr val="black"/>
                </a:solidFill>
              </a:rPr>
              <a:t>una base dati </a:t>
            </a:r>
            <a:r>
              <a:rPr sz="1800" dirty="0" smtClean="0">
                <a:solidFill>
                  <a:prstClr val="black"/>
                </a:solidFill>
              </a:rPr>
              <a:t>anagrafica </a:t>
            </a:r>
            <a:r>
              <a:rPr sz="1800" dirty="0">
                <a:solidFill>
                  <a:prstClr val="black"/>
                </a:solidFill>
              </a:rPr>
              <a:t>locale per gestire tutte le funzioni non rientranti nei servizi offerti </a:t>
            </a:r>
            <a:r>
              <a:rPr sz="1800" dirty="0" smtClean="0">
                <a:solidFill>
                  <a:prstClr val="black"/>
                </a:solidFill>
              </a:rPr>
              <a:t>dall’ANPR;</a:t>
            </a:r>
          </a:p>
          <a:p>
            <a:pPr>
              <a:buClr>
                <a:srgbClr val="DA1F28"/>
              </a:buClr>
            </a:pPr>
            <a:r>
              <a:rPr sz="1800" dirty="0" smtClean="0">
                <a:solidFill>
                  <a:prstClr val="black"/>
                </a:solidFill>
              </a:rPr>
              <a:t>E’ istituito </a:t>
            </a:r>
            <a:r>
              <a:rPr sz="1800" dirty="0">
                <a:solidFill>
                  <a:prstClr val="black"/>
                </a:solidFill>
              </a:rPr>
              <a:t>un tavolo permanente di monitoraggio dell’attuazione dell’ANPR presso la Conferenza </a:t>
            </a:r>
            <a:r>
              <a:rPr sz="1800" dirty="0" smtClean="0">
                <a:solidFill>
                  <a:prstClr val="black"/>
                </a:solidFill>
              </a:rPr>
              <a:t>Stato-Città (Ministero </a:t>
            </a:r>
            <a:r>
              <a:rPr sz="1800" dirty="0">
                <a:solidFill>
                  <a:prstClr val="black"/>
                </a:solidFill>
              </a:rPr>
              <a:t>dell’Interno, ANCI e </a:t>
            </a:r>
            <a:r>
              <a:rPr sz="1800" dirty="0" smtClean="0">
                <a:solidFill>
                  <a:prstClr val="black"/>
                </a:solidFill>
              </a:rPr>
              <a:t>AGID); </a:t>
            </a:r>
            <a:endParaRPr sz="1800" dirty="0">
              <a:solidFill>
                <a:prstClr val="black"/>
              </a:solidFill>
            </a:endParaRPr>
          </a:p>
          <a:p>
            <a:pPr>
              <a:buClr>
                <a:srgbClr val="DA1F28"/>
              </a:buClr>
            </a:pPr>
            <a:r>
              <a:rPr sz="1800" dirty="0" smtClean="0">
                <a:solidFill>
                  <a:prstClr val="black"/>
                </a:solidFill>
              </a:rPr>
              <a:t>Impegno del Ministero dell’Interno </a:t>
            </a:r>
            <a:r>
              <a:rPr sz="1800" dirty="0">
                <a:solidFill>
                  <a:prstClr val="black"/>
                </a:solidFill>
              </a:rPr>
              <a:t>ad avviare una </a:t>
            </a:r>
            <a:r>
              <a:rPr sz="1800" dirty="0" smtClean="0">
                <a:solidFill>
                  <a:prstClr val="black"/>
                </a:solidFill>
              </a:rPr>
              <a:t>sperimentazione-assistita </a:t>
            </a:r>
            <a:r>
              <a:rPr sz="1800" dirty="0">
                <a:solidFill>
                  <a:prstClr val="black"/>
                </a:solidFill>
              </a:rPr>
              <a:t>per quantificare l’effettivo impatto economico ed organizzativo </a:t>
            </a:r>
            <a:r>
              <a:rPr sz="1800" dirty="0" smtClean="0">
                <a:solidFill>
                  <a:prstClr val="black"/>
                </a:solidFill>
              </a:rPr>
              <a:t>sui Comuni per individuare </a:t>
            </a:r>
            <a:r>
              <a:rPr sz="1800" dirty="0">
                <a:solidFill>
                  <a:prstClr val="black"/>
                </a:solidFill>
              </a:rPr>
              <a:t>le risorse </a:t>
            </a:r>
            <a:r>
              <a:rPr sz="1800" dirty="0" smtClean="0">
                <a:solidFill>
                  <a:prstClr val="black"/>
                </a:solidFill>
              </a:rPr>
              <a:t>necessarie </a:t>
            </a:r>
            <a:r>
              <a:rPr sz="1800" dirty="0">
                <a:solidFill>
                  <a:prstClr val="black"/>
                </a:solidFill>
              </a:rPr>
              <a:t>a </a:t>
            </a:r>
            <a:r>
              <a:rPr sz="1800" dirty="0" smtClean="0">
                <a:solidFill>
                  <a:prstClr val="black"/>
                </a:solidFill>
              </a:rPr>
              <a:t>coprirne </a:t>
            </a:r>
            <a:r>
              <a:rPr sz="1800" dirty="0">
                <a:solidFill>
                  <a:prstClr val="black"/>
                </a:solidFill>
              </a:rPr>
              <a:t>i </a:t>
            </a:r>
            <a:r>
              <a:rPr sz="1800" dirty="0" smtClean="0">
                <a:solidFill>
                  <a:prstClr val="black"/>
                </a:solidFill>
              </a:rPr>
              <a:t>costi;</a:t>
            </a:r>
          </a:p>
          <a:p>
            <a:pPr>
              <a:buClr>
                <a:srgbClr val="DA1F28"/>
              </a:buClr>
            </a:pPr>
            <a:r>
              <a:rPr sz="1800" dirty="0" smtClean="0">
                <a:solidFill>
                  <a:prstClr val="black"/>
                </a:solidFill>
              </a:rPr>
              <a:t>Impegno dell’ANCI ad ampliare la rosa di Comuni pilota;</a:t>
            </a:r>
            <a:endParaRPr sz="1800" dirty="0">
              <a:solidFill>
                <a:prstClr val="black"/>
              </a:solidFill>
            </a:endParaRPr>
          </a:p>
          <a:p>
            <a:pPr>
              <a:buClr>
                <a:srgbClr val="DA1F28"/>
              </a:buClr>
            </a:pPr>
            <a:r>
              <a:rPr sz="1800" dirty="0" smtClean="0">
                <a:solidFill>
                  <a:prstClr val="black"/>
                </a:solidFill>
              </a:rPr>
              <a:t>Avvio </a:t>
            </a:r>
            <a:r>
              <a:rPr sz="1800" dirty="0">
                <a:solidFill>
                  <a:prstClr val="black"/>
                </a:solidFill>
              </a:rPr>
              <a:t>di un’interlocuzione con il mercato di settore, </a:t>
            </a:r>
            <a:r>
              <a:rPr sz="1800" dirty="0" smtClean="0">
                <a:solidFill>
                  <a:prstClr val="black"/>
                </a:solidFill>
              </a:rPr>
              <a:t>nell’ottica </a:t>
            </a:r>
            <a:r>
              <a:rPr sz="1800" dirty="0">
                <a:solidFill>
                  <a:prstClr val="black"/>
                </a:solidFill>
              </a:rPr>
              <a:t>di contenere i costi della realizzazione attraverso soluzioni concordate a livello nazionale.</a:t>
            </a:r>
          </a:p>
          <a:p>
            <a:pPr>
              <a:buClr>
                <a:srgbClr val="DA1F28"/>
              </a:buClr>
            </a:pPr>
            <a:r>
              <a:rPr sz="1800" dirty="0" smtClean="0">
                <a:solidFill>
                  <a:prstClr val="black"/>
                </a:solidFill>
              </a:rPr>
              <a:t>Mantenimento della </a:t>
            </a:r>
            <a:r>
              <a:rPr sz="1800" dirty="0">
                <a:solidFill>
                  <a:prstClr val="black"/>
                </a:solidFill>
              </a:rPr>
              <a:t>modalità di accesso via web all’ANPR, indispensabile per i piccoli </a:t>
            </a:r>
            <a:r>
              <a:rPr sz="1800" dirty="0" smtClean="0">
                <a:solidFill>
                  <a:prstClr val="black"/>
                </a:solidFill>
              </a:rPr>
              <a:t>Comuni.</a:t>
            </a:r>
            <a:endParaRPr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3822199028"/>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Segnaposto contenuto 9"/>
          <p:cNvSpPr>
            <a:spLocks noGrp="1"/>
          </p:cNvSpPr>
          <p:nvPr>
            <p:ph sz="quarter" idx="14"/>
          </p:nvPr>
        </p:nvSpPr>
        <p:spPr>
          <a:xfrm>
            <a:off x="515942" y="1500180"/>
            <a:ext cx="8241502" cy="3325327"/>
          </a:xfrm>
        </p:spPr>
        <p:txBody>
          <a:bodyPr/>
          <a:lstStyle/>
          <a:p>
            <a:pPr marL="0" indent="0">
              <a:buNone/>
            </a:pPr>
            <a:r>
              <a:rPr lang="it-IT" sz="4000" dirty="0" smtClean="0"/>
              <a:t>26 Comuni: </a:t>
            </a:r>
            <a:r>
              <a:rPr lang="it-IT" sz="2400" dirty="0"/>
              <a:t>Anzola dell’Emilia, Arezzo, Avellino, Bagnacavallo, </a:t>
            </a:r>
            <a:r>
              <a:rPr lang="it-IT" sz="2400" dirty="0" smtClean="0"/>
              <a:t>Barletta, Busca, Cesena, Cittanova, Faenza, Fiumicino, Lecco, Milano, Pisa, Potenza Picena, Prato, Roccabianca, Roma, Salerno, Sant’Eufemia d’Aspromonte, Semproniano, Taormina, Teramo, Torino, Treia, Udine e Venezia.</a:t>
            </a:r>
            <a:endParaRPr lang="it-IT" sz="2400" dirty="0"/>
          </a:p>
          <a:p>
            <a:pPr marL="0" indent="0">
              <a:buNone/>
            </a:pPr>
            <a:r>
              <a:rPr lang="it-IT" dirty="0" smtClean="0">
                <a:solidFill>
                  <a:schemeClr val="accent2"/>
                </a:solidFill>
              </a:rPr>
              <a:t>Scelti in base a criteri: demografici, territoriali, di informatizzazione dell’ente e di copertura del mercato</a:t>
            </a:r>
            <a:endParaRPr lang="it-IT" dirty="0">
              <a:solidFill>
                <a:schemeClr val="accent2"/>
              </a:solidFill>
            </a:endParaRPr>
          </a:p>
        </p:txBody>
      </p:sp>
      <p:sp>
        <p:nvSpPr>
          <p:cNvPr id="2" name="Segnaposto numero diapositiva 1"/>
          <p:cNvSpPr>
            <a:spLocks noGrp="1"/>
          </p:cNvSpPr>
          <p:nvPr>
            <p:ph type="sldNum" sz="quarter" idx="17"/>
          </p:nvPr>
        </p:nvSpPr>
        <p:spPr/>
        <p:txBody>
          <a:bodyPr>
            <a:normAutofit fontScale="47500" lnSpcReduction="20000"/>
          </a:bodyPr>
          <a:lstStyle/>
          <a:p>
            <a:pPr>
              <a:defRPr/>
            </a:pPr>
            <a:fld id="{3DC90033-A1FD-4530-A1E8-C1A9DB2B2FFF}" type="slidenum">
              <a:rPr lang="it-IT" smtClean="0"/>
              <a:pPr>
                <a:defRPr/>
              </a:pPr>
              <a:t>27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I Comuni pilota</a:t>
            </a:r>
          </a:p>
        </p:txBody>
      </p:sp>
      <p:sp>
        <p:nvSpPr>
          <p:cNvPr id="6" name="Rectangle 1"/>
          <p:cNvSpPr>
            <a:spLocks noChangeArrowheads="1"/>
          </p:cNvSpPr>
          <p:nvPr/>
        </p:nvSpPr>
        <p:spPr bwMode="auto">
          <a:xfrm>
            <a:off x="2732088" y="1287463"/>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it-IT" altLang="it-IT" smtClean="0">
              <a:solidFill>
                <a:prstClr val="black"/>
              </a:solidFill>
              <a:latin typeface="Arial" pitchFamily="34" charset="0"/>
              <a:cs typeface="Arial" pitchFamily="34" charset="0"/>
            </a:endParaRPr>
          </a:p>
        </p:txBody>
      </p:sp>
    </p:spTree>
    <p:extLst>
      <p:ext uri="{BB962C8B-B14F-4D97-AF65-F5344CB8AC3E}">
        <p14:creationId xmlns:p14="http://schemas.microsoft.com/office/powerpoint/2010/main" val="305993808"/>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28</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707654"/>
            <a:ext cx="8245424" cy="280831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Riprogrammazione temporale del processo di realizzazione del progetto;</a:t>
            </a:r>
          </a:p>
          <a:p>
            <a:r>
              <a:rPr lang="it-IT" sz="1800" dirty="0" smtClean="0"/>
              <a:t>Definizione </a:t>
            </a:r>
            <a:r>
              <a:rPr lang="it-IT" sz="1800" dirty="0"/>
              <a:t>e validazione delle caratteristiche tecniche dell’infrastruttura centrale insieme ai Comuni pilota;</a:t>
            </a:r>
          </a:p>
          <a:p>
            <a:pPr lvl="0"/>
            <a:r>
              <a:rPr lang="it-IT" sz="1800" dirty="0" smtClean="0"/>
              <a:t>Di conseguenza, definizione chiara del perimetro di funzioni anagrafiche gestibili tramite l’ANPR in base a quanto già sancito nel II DPCM attuativo;</a:t>
            </a:r>
          </a:p>
          <a:p>
            <a:pPr lvl="0"/>
            <a:r>
              <a:rPr lang="it-IT" sz="1800" dirty="0" smtClean="0"/>
              <a:t>Programmazione di un percorso formativo e di assistenza tecnica per supportare i Comuni nel passaggio al nuovo modello ci circolarità anagrafica.</a:t>
            </a:r>
          </a:p>
          <a:p>
            <a:pPr lvl="0"/>
            <a:endParaRPr lang="it-IT" altLang="it-IT" sz="1600" dirty="0" smtClean="0">
              <a:solidFill>
                <a:srgbClr val="0000FF"/>
              </a:solidFill>
              <a:latin typeface="Verdana" pitchFamily="34" charset="0"/>
            </a:endParaRPr>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 che punto siamo     1/2</a:t>
            </a:r>
          </a:p>
        </p:txBody>
      </p:sp>
    </p:spTree>
    <p:extLst>
      <p:ext uri="{BB962C8B-B14F-4D97-AF65-F5344CB8AC3E}">
        <p14:creationId xmlns:p14="http://schemas.microsoft.com/office/powerpoint/2010/main" val="42004184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29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Clr>
                <a:srgbClr val="DA1F28"/>
              </a:buClr>
            </a:pPr>
            <a:r>
              <a:rPr sz="1800" dirty="0" smtClean="0">
                <a:solidFill>
                  <a:prstClr val="black"/>
                </a:solidFill>
              </a:rPr>
              <a:t>Definizione delle specifiche funzionali dei servizi di ANPR: 20 marzo approvate in linea di massima</a:t>
            </a:r>
          </a:p>
          <a:p>
            <a:pPr>
              <a:buClr>
                <a:srgbClr val="DA1F28"/>
              </a:buClr>
            </a:pPr>
            <a:r>
              <a:rPr lang="it-IT" sz="1800" dirty="0" smtClean="0">
                <a:solidFill>
                  <a:prstClr val="black"/>
                </a:solidFill>
              </a:rPr>
              <a:t>Temi ancora da approfondire:</a:t>
            </a:r>
          </a:p>
          <a:p>
            <a:pPr lvl="1"/>
            <a:r>
              <a:rPr lang="it-IT" sz="1700" dirty="0">
                <a:solidFill>
                  <a:prstClr val="black"/>
                </a:solidFill>
              </a:rPr>
              <a:t>Struttura del corpo dei messaggi dei Servizi per la gestione dei procedimenti amministrativi e delle istruttorie</a:t>
            </a:r>
          </a:p>
          <a:p>
            <a:pPr lvl="2"/>
            <a:r>
              <a:rPr lang="it-IT" sz="1400" dirty="0">
                <a:solidFill>
                  <a:prstClr val="black"/>
                </a:solidFill>
              </a:rPr>
              <a:t>Procedimento amministrativo e Istruttoria</a:t>
            </a:r>
          </a:p>
          <a:p>
            <a:pPr lvl="2"/>
            <a:r>
              <a:rPr lang="it-IT" sz="1400" dirty="0">
                <a:solidFill>
                  <a:prstClr val="black"/>
                </a:solidFill>
              </a:rPr>
              <a:t>Apertura Procedimento</a:t>
            </a:r>
          </a:p>
          <a:p>
            <a:pPr lvl="2"/>
            <a:r>
              <a:rPr lang="it-IT" sz="1400" dirty="0">
                <a:solidFill>
                  <a:prstClr val="black"/>
                </a:solidFill>
              </a:rPr>
              <a:t>Chiusura Procedimento- Innesco Istruttoria</a:t>
            </a:r>
          </a:p>
          <a:p>
            <a:pPr lvl="1"/>
            <a:r>
              <a:rPr lang="it-IT" sz="1700" dirty="0" smtClean="0">
                <a:solidFill>
                  <a:prstClr val="black"/>
                </a:solidFill>
              </a:rPr>
              <a:t>Schede </a:t>
            </a:r>
            <a:r>
              <a:rPr lang="it-IT" sz="1700" dirty="0">
                <a:solidFill>
                  <a:prstClr val="black"/>
                </a:solidFill>
              </a:rPr>
              <a:t>archiviate e dati </a:t>
            </a:r>
            <a:r>
              <a:rPr lang="it-IT" sz="1700" dirty="0"/>
              <a:t>anagrafici</a:t>
            </a:r>
            <a:r>
              <a:rPr lang="it-IT" sz="1700" dirty="0">
                <a:solidFill>
                  <a:prstClr val="black"/>
                </a:solidFill>
              </a:rPr>
              <a:t> pregressi</a:t>
            </a:r>
          </a:p>
          <a:p>
            <a:pPr lvl="1"/>
            <a:r>
              <a:rPr lang="it-IT" sz="1700" dirty="0">
                <a:solidFill>
                  <a:prstClr val="black"/>
                </a:solidFill>
              </a:rPr>
              <a:t>Struttura standard dei messaggi di risposta</a:t>
            </a:r>
          </a:p>
          <a:p>
            <a:pPr lvl="1"/>
            <a:r>
              <a:rPr lang="it-IT" sz="1700" dirty="0" smtClean="0">
                <a:solidFill>
                  <a:prstClr val="black"/>
                </a:solidFill>
              </a:rPr>
              <a:t>Comuni </a:t>
            </a:r>
            <a:r>
              <a:rPr lang="it-IT" sz="1700" dirty="0">
                <a:solidFill>
                  <a:prstClr val="black"/>
                </a:solidFill>
              </a:rPr>
              <a:t>e stati esteri</a:t>
            </a:r>
          </a:p>
          <a:p>
            <a:pPr lvl="1"/>
            <a:r>
              <a:rPr lang="it-IT" sz="1700" dirty="0" smtClean="0">
                <a:solidFill>
                  <a:prstClr val="black"/>
                </a:solidFill>
              </a:rPr>
              <a:t>Dati </a:t>
            </a:r>
            <a:r>
              <a:rPr lang="it-IT" sz="1700" dirty="0">
                <a:solidFill>
                  <a:prstClr val="black"/>
                </a:solidFill>
              </a:rPr>
              <a:t>relativi alle liste elettorali e liste di </a:t>
            </a:r>
            <a:r>
              <a:rPr lang="it-IT" sz="1700" dirty="0" smtClean="0">
                <a:solidFill>
                  <a:prstClr val="black"/>
                </a:solidFill>
              </a:rPr>
              <a:t>leva</a:t>
            </a:r>
            <a:endParaRPr sz="2000" dirty="0" smtClean="0">
              <a:solidFill>
                <a:prstClr val="black"/>
              </a:solidFill>
            </a:endParaRPr>
          </a:p>
          <a:p>
            <a:pPr>
              <a:buClr>
                <a:srgbClr val="DA1F28"/>
              </a:buClr>
            </a:pPr>
            <a:endParaRPr altLang="it-IT" sz="1600" dirty="0" smtClean="0">
              <a:solidFill>
                <a:srgbClr val="0000FF"/>
              </a:solidFill>
              <a:latin typeface="Verdana" pitchFamily="34" charset="0"/>
            </a:endParaRPr>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 che punto siamo     2/2</a:t>
            </a:r>
          </a:p>
        </p:txBody>
      </p:sp>
    </p:spTree>
    <p:extLst>
      <p:ext uri="{BB962C8B-B14F-4D97-AF65-F5344CB8AC3E}">
        <p14:creationId xmlns:p14="http://schemas.microsoft.com/office/powerpoint/2010/main" val="53296833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L’agenda</a:t>
            </a:r>
            <a:r>
              <a:rPr kumimoji="0" lang="it-IT" sz="3000" b="1" i="0" u="none" strike="noStrike" kern="1200" cap="none" spc="0" normalizeH="0" noProof="0" dirty="0" smtClean="0">
                <a:ln>
                  <a:noFill/>
                </a:ln>
                <a:solidFill>
                  <a:schemeClr val="accent2"/>
                </a:solidFill>
                <a:effectLst/>
                <a:uLnTx/>
                <a:uFillTx/>
                <a:latin typeface="+mj-lt"/>
                <a:ea typeface="ＭＳ Ｐゴシック" pitchFamily="34" charset="-128"/>
                <a:cs typeface="+mj-cs"/>
              </a:rPr>
              <a:t> digitale nel </a:t>
            </a: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contesto italiano 1/5</a:t>
            </a:r>
          </a:p>
        </p:txBody>
      </p:sp>
      <p:sp>
        <p:nvSpPr>
          <p:cNvPr id="9" name="Segnaposto contenuto 4"/>
          <p:cNvSpPr txBox="1">
            <a:spLocks/>
          </p:cNvSpPr>
          <p:nvPr/>
        </p:nvSpPr>
        <p:spPr bwMode="auto">
          <a:xfrm>
            <a:off x="395288" y="1347614"/>
            <a:ext cx="8245424" cy="36724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a:buNone/>
            </a:pPr>
            <a:r>
              <a:rPr lang="it-IT" sz="1800" dirty="0" smtClean="0"/>
              <a:t>L’attuazione dell’Agenda Digitale a livello italiano</a:t>
            </a:r>
          </a:p>
          <a:p>
            <a:pPr marL="0" indent="0">
              <a:buNone/>
            </a:pPr>
            <a:r>
              <a:rPr lang="it-IT" sz="1800" b="1" dirty="0" smtClean="0"/>
              <a:t>Art. 47 del decreto-legge 9 </a:t>
            </a:r>
            <a:r>
              <a:rPr lang="it-IT" sz="1800" b="1" dirty="0"/>
              <a:t>febbraio 2012, n. </a:t>
            </a:r>
            <a:r>
              <a:rPr lang="it-IT" sz="1800" b="1" dirty="0" smtClean="0"/>
              <a:t>5 </a:t>
            </a:r>
            <a:r>
              <a:rPr lang="it-IT" sz="1800" b="1" dirty="0"/>
              <a:t>recante disposizioni urgenti in materia di semplificazione e di </a:t>
            </a:r>
            <a:r>
              <a:rPr lang="it-IT" sz="1800" b="1" dirty="0" smtClean="0"/>
              <a:t>sviluppo, convertito dalla Legge </a:t>
            </a:r>
            <a:r>
              <a:rPr lang="it-IT" sz="1800" b="1" dirty="0"/>
              <a:t>n. 35 del 4 aprile </a:t>
            </a:r>
            <a:r>
              <a:rPr lang="it-IT" sz="1800" b="1" dirty="0" smtClean="0"/>
              <a:t>2012 </a:t>
            </a:r>
          </a:p>
          <a:p>
            <a:pPr marL="0" indent="0">
              <a:buNone/>
            </a:pPr>
            <a:r>
              <a:rPr lang="it-IT" sz="1800" dirty="0"/>
              <a:t>V</a:t>
            </a:r>
            <a:r>
              <a:rPr lang="it-IT" sz="1800" dirty="0" smtClean="0"/>
              <a:t>iene istituita una </a:t>
            </a:r>
            <a:r>
              <a:rPr lang="it-IT" sz="1800" dirty="0"/>
              <a:t>Cabina di Regia </a:t>
            </a:r>
            <a:r>
              <a:rPr lang="it-IT" sz="1800" dirty="0" smtClean="0"/>
              <a:t>politico-istituzionale con i seguenti obiettivi:</a:t>
            </a:r>
          </a:p>
          <a:p>
            <a:pPr lvl="0"/>
            <a:r>
              <a:rPr lang="it-IT" sz="1800" dirty="0" smtClean="0"/>
              <a:t>realizzare </a:t>
            </a:r>
            <a:r>
              <a:rPr lang="it-IT" sz="1800" dirty="0"/>
              <a:t>delle infrastrutture tecnologiche e immateriali al servizio delle “</a:t>
            </a:r>
            <a:r>
              <a:rPr lang="it-IT" sz="1800" dirty="0" err="1"/>
              <a:t>smart</a:t>
            </a:r>
            <a:r>
              <a:rPr lang="it-IT" sz="1800" dirty="0"/>
              <a:t> </a:t>
            </a:r>
            <a:r>
              <a:rPr lang="it-IT" sz="1800" dirty="0" err="1"/>
              <a:t>communities</a:t>
            </a:r>
            <a:r>
              <a:rPr lang="it-IT" sz="1800" dirty="0"/>
              <a:t>” per soddisfare la domanda di servizi digitali in tema di mobilità, risparmio energetico, scuola, sicurezza, sanità, servizi sociali e cultura;</a:t>
            </a:r>
          </a:p>
          <a:p>
            <a:pPr lvl="0"/>
            <a:r>
              <a:rPr lang="it-IT" sz="1800" dirty="0"/>
              <a:t>valorizzare il patrimonio informativo pubblico per la creazione di servizi innovativi (open data</a:t>
            </a:r>
            <a:r>
              <a:rPr lang="it-IT" sz="1800" dirty="0" smtClean="0"/>
              <a:t>);</a:t>
            </a:r>
            <a:endParaRPr lang="it-IT" altLang="it-IT" sz="1800" dirty="0" smtClean="0">
              <a:solidFill>
                <a:srgbClr val="0000FF"/>
              </a:solidFill>
              <a:latin typeface="Verdana" pitchFamily="34" charset="0"/>
            </a:endParaRPr>
          </a:p>
        </p:txBody>
      </p:sp>
    </p:spTree>
    <p:extLst>
      <p:ext uri="{BB962C8B-B14F-4D97-AF65-F5344CB8AC3E}">
        <p14:creationId xmlns:p14="http://schemas.microsoft.com/office/powerpoint/2010/main" val="1115806878"/>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Censimento permanente e Archivio nazionale </a:t>
            </a:r>
            <a:r>
              <a:rPr lang="it-IT" sz="4800" dirty="0"/>
              <a:t>dei numeri civici </a:t>
            </a:r>
            <a:r>
              <a:rPr lang="it-IT" sz="4800" dirty="0" smtClean="0"/>
              <a:t>delle </a:t>
            </a:r>
            <a:r>
              <a:rPr lang="it-IT" sz="4800" dirty="0"/>
              <a:t>strade </a:t>
            </a:r>
            <a:r>
              <a:rPr lang="it-IT" sz="4800" dirty="0" smtClean="0"/>
              <a:t>urbane - ANNCSU</a:t>
            </a:r>
            <a:endParaRPr lang="it-IT" sz="4800" b="1" spc="0" dirty="0">
              <a:solidFill>
                <a:schemeClr val="accent2"/>
              </a:solidFill>
              <a:ea typeface="ＭＳ Ｐゴシック" pitchFamily="34" charset="-128"/>
            </a:endParaRPr>
          </a:p>
          <a:p>
            <a:pPr>
              <a:lnSpc>
                <a:spcPct val="100000"/>
              </a:lnSpc>
            </a:pPr>
            <a:endParaRPr lang="it-IT" sz="4800" dirty="0"/>
          </a:p>
        </p:txBody>
      </p:sp>
    </p:spTree>
    <p:extLst>
      <p:ext uri="{BB962C8B-B14F-4D97-AF65-F5344CB8AC3E}">
        <p14:creationId xmlns:p14="http://schemas.microsoft.com/office/powerpoint/2010/main" val="3226528661"/>
      </p:ext>
    </p:extLst>
  </p:cSld>
  <p:clrMapOvr>
    <a:masterClrMapping/>
  </p:clrMapOvr>
  <p:transition spd="slow">
    <p:push/>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401093" y="1268697"/>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1800" dirty="0" smtClean="0"/>
              <a:t>L’introduzione dello </a:t>
            </a:r>
            <a:r>
              <a:rPr lang="it-IT" sz="1800" dirty="0"/>
              <a:t>svolgimento con cadenza annuale del censimento permanente  della popolazione e delle abitazioni di cui all’articolo 15, comma 1, lettera </a:t>
            </a:r>
            <a:r>
              <a:rPr lang="it-IT" sz="1800" i="1" dirty="0" smtClean="0"/>
              <a:t>b) </a:t>
            </a:r>
            <a:r>
              <a:rPr lang="it-IT" sz="1800" dirty="0"/>
              <a:t>del decreto legislativo 6 settembre 1989, n. 322,</a:t>
            </a:r>
            <a:r>
              <a:rPr lang="it-IT" sz="1800" dirty="0" smtClean="0"/>
              <a:t> </a:t>
            </a:r>
            <a:r>
              <a:rPr lang="it-IT" sz="1800" dirty="0"/>
              <a:t>nel rispetto delle raccomandazioni internazionali e dei regolamenti europei</a:t>
            </a:r>
            <a:r>
              <a:rPr lang="it-IT" sz="1800" dirty="0" smtClean="0"/>
              <a:t>, è introdotto dall’articolo 3, comma 1 del decreto-legge 18 ottobre 2012</a:t>
            </a:r>
            <a:r>
              <a:rPr lang="it-IT" sz="1800" dirty="0"/>
              <a:t> , n. 179 convertito, con modificazioni, dalla legge 17 dicembre 2012, n. </a:t>
            </a:r>
            <a:r>
              <a:rPr lang="it-IT" sz="1800" dirty="0" smtClean="0"/>
              <a:t>22.</a:t>
            </a:r>
          </a:p>
          <a:p>
            <a:r>
              <a:rPr lang="it-IT" sz="1800" dirty="0" smtClean="0"/>
              <a:t>Il citato articolo </a:t>
            </a:r>
            <a:r>
              <a:rPr lang="it-IT" sz="1800" dirty="0"/>
              <a:t>3, </a:t>
            </a:r>
            <a:r>
              <a:rPr lang="it-IT" sz="1800" dirty="0" smtClean="0"/>
              <a:t>al comma 2, introduce altresì l’Archivio </a:t>
            </a:r>
            <a:r>
              <a:rPr lang="it-IT" sz="1800" dirty="0"/>
              <a:t>nazionale dei numeri civici delle strade urbane (</a:t>
            </a:r>
            <a:r>
              <a:rPr lang="it-IT" sz="1800" dirty="0" err="1" smtClean="0"/>
              <a:t>Anncsu</a:t>
            </a:r>
            <a:r>
              <a:rPr lang="it-IT" sz="1800" dirty="0" smtClean="0"/>
              <a:t>).</a:t>
            </a:r>
          </a:p>
          <a:p>
            <a:r>
              <a:rPr lang="it-IT" sz="1800" dirty="0" smtClean="0"/>
              <a:t>Sia i tempi di realizzazione del censimento che la disciplina dei </a:t>
            </a:r>
            <a:r>
              <a:rPr lang="it-IT" sz="1800" dirty="0"/>
              <a:t>contenuti, degli obblighi e delle modalità di conferimento degli indirizzari e stradari </a:t>
            </a:r>
            <a:r>
              <a:rPr lang="it-IT" sz="1800" dirty="0" smtClean="0"/>
              <a:t>comunali all’</a:t>
            </a:r>
            <a:r>
              <a:rPr lang="it-IT" sz="1800" dirty="0" err="1" smtClean="0"/>
              <a:t>Anncsu</a:t>
            </a:r>
            <a:r>
              <a:rPr lang="it-IT" sz="1800" dirty="0" smtClean="0"/>
              <a:t>, delle modalità di accesso all’archivio da parte dei soggetti autorizzati nonché i criteri di interoperabilità con gli altri </a:t>
            </a:r>
            <a:r>
              <a:rPr lang="it-IT" sz="1800" dirty="0" err="1" smtClean="0"/>
              <a:t>db</a:t>
            </a:r>
            <a:r>
              <a:rPr lang="it-IT" sz="1800" dirty="0" smtClean="0"/>
              <a:t> nazionali e regionali, sono rinviati ad un DPCM, che è in fase di approvazione. </a:t>
            </a:r>
            <a:endParaRPr lang="it-IT" sz="1800" dirty="0"/>
          </a:p>
          <a:p>
            <a:pPr lvl="0"/>
            <a:endParaRPr lang="it-IT" sz="1800" dirty="0" smtClean="0"/>
          </a:p>
          <a:p>
            <a:pPr lvl="0"/>
            <a:endParaRPr lang="it-IT" altLang="it-IT" sz="1600" dirty="0" smtClean="0">
              <a:solidFill>
                <a:srgbClr val="0000FF"/>
              </a:solidFill>
              <a:latin typeface="Verdana" pitchFamily="34" charset="0"/>
            </a:endParaRPr>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Normativa di riferimento</a:t>
            </a:r>
          </a:p>
        </p:txBody>
      </p:sp>
    </p:spTree>
    <p:extLst>
      <p:ext uri="{BB962C8B-B14F-4D97-AF65-F5344CB8AC3E}">
        <p14:creationId xmlns:p14="http://schemas.microsoft.com/office/powerpoint/2010/main" val="2653862614"/>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32</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b="1" dirty="0" smtClean="0"/>
              <a:t>Il DPCM attuativo è emanato:</a:t>
            </a:r>
          </a:p>
          <a:p>
            <a:r>
              <a:rPr lang="it-IT" sz="1800" dirty="0" smtClean="0"/>
              <a:t>su </a:t>
            </a:r>
            <a:r>
              <a:rPr lang="it-IT" sz="1800" dirty="0"/>
              <a:t>proposta del Ministro per la semplificazione e la pubblica amministrazione e del </a:t>
            </a:r>
            <a:r>
              <a:rPr lang="it-IT" sz="1800" b="1" dirty="0">
                <a:solidFill>
                  <a:srgbClr val="FF0000"/>
                </a:solidFill>
              </a:rPr>
              <a:t>Ministro dell’economia e delle finanze;</a:t>
            </a:r>
          </a:p>
          <a:p>
            <a:r>
              <a:rPr lang="it-IT" sz="1800" dirty="0" smtClean="0"/>
              <a:t>sentito </a:t>
            </a:r>
            <a:r>
              <a:rPr lang="it-IT" sz="1800" dirty="0"/>
              <a:t>il Ministro delle infrastrutture e dei trasporti;</a:t>
            </a:r>
          </a:p>
          <a:p>
            <a:r>
              <a:rPr lang="it-IT" sz="1800" dirty="0"/>
              <a:t>s</a:t>
            </a:r>
            <a:r>
              <a:rPr lang="it-IT" sz="1800" dirty="0" smtClean="0"/>
              <a:t>entito </a:t>
            </a:r>
            <a:r>
              <a:rPr lang="it-IT" sz="1800" dirty="0"/>
              <a:t>l’Istituto Nazionale di Statistica;</a:t>
            </a:r>
          </a:p>
          <a:p>
            <a:r>
              <a:rPr lang="it-IT" sz="1800" dirty="0" smtClean="0"/>
              <a:t>sentito </a:t>
            </a:r>
            <a:r>
              <a:rPr lang="it-IT" sz="1800" dirty="0"/>
              <a:t>il Garante per la protezione dei dati personali ai sensi dell’art. 154, comma 4 del decreto legislativo 30 giugno 2003, n. 196</a:t>
            </a:r>
            <a:r>
              <a:rPr lang="it-IT" sz="1800" dirty="0" smtClean="0"/>
              <a:t>; </a:t>
            </a:r>
            <a:r>
              <a:rPr lang="it-IT" sz="1800" b="1" dirty="0" smtClean="0">
                <a:solidFill>
                  <a:srgbClr val="FF0000"/>
                </a:solidFill>
              </a:rPr>
              <a:t>(incontro informale)</a:t>
            </a:r>
            <a:endParaRPr lang="it-IT" sz="1800" b="1" dirty="0">
              <a:solidFill>
                <a:srgbClr val="FF0000"/>
              </a:solidFill>
            </a:endParaRPr>
          </a:p>
          <a:p>
            <a:r>
              <a:rPr lang="it-IT" sz="1800" dirty="0" smtClean="0"/>
              <a:t>acquisita </a:t>
            </a:r>
            <a:r>
              <a:rPr lang="it-IT" sz="1800" dirty="0"/>
              <a:t>l’intesa con la Conferenza </a:t>
            </a:r>
            <a:r>
              <a:rPr lang="it-IT" sz="1800" dirty="0" smtClean="0"/>
              <a:t>unificata.</a:t>
            </a:r>
          </a:p>
          <a:p>
            <a:pPr marL="0" indent="0">
              <a:buNone/>
            </a:pPr>
            <a:r>
              <a:rPr lang="it-IT" sz="1800" b="1" dirty="0" smtClean="0">
                <a:solidFill>
                  <a:srgbClr val="FF0000"/>
                </a:solidFill>
              </a:rPr>
              <a:t>Sono in corso </a:t>
            </a:r>
            <a:r>
              <a:rPr lang="it-IT" sz="1800" b="1" dirty="0">
                <a:solidFill>
                  <a:srgbClr val="FF0000"/>
                </a:solidFill>
              </a:rPr>
              <a:t>le indagini pilota e le sperimentazioni necessarie all’introduzione </a:t>
            </a:r>
            <a:r>
              <a:rPr lang="it-IT" sz="1800" b="1" dirty="0" smtClean="0">
                <a:solidFill>
                  <a:srgbClr val="FF0000"/>
                </a:solidFill>
              </a:rPr>
              <a:t>del </a:t>
            </a:r>
            <a:r>
              <a:rPr lang="it-IT" sz="1800" b="1" dirty="0">
                <a:solidFill>
                  <a:srgbClr val="FF0000"/>
                </a:solidFill>
              </a:rPr>
              <a:t>censimento</a:t>
            </a:r>
            <a:r>
              <a:rPr lang="it-IT" sz="1800" b="1" dirty="0" smtClean="0">
                <a:solidFill>
                  <a:srgbClr val="FF0000"/>
                </a:solidFill>
              </a:rPr>
              <a:t> permanente </a:t>
            </a:r>
            <a:r>
              <a:rPr lang="it-IT" sz="1800" b="1" dirty="0">
                <a:solidFill>
                  <a:srgbClr val="FF0000"/>
                </a:solidFill>
              </a:rPr>
              <a:t>(entro il 31 dicembre 2017</a:t>
            </a:r>
            <a:r>
              <a:rPr lang="it-IT" sz="1800" b="1" dirty="0" smtClean="0">
                <a:solidFill>
                  <a:srgbClr val="FF0000"/>
                </a:solidFill>
              </a:rPr>
              <a:t>) con un campione rappresentativo di Comuni</a:t>
            </a:r>
            <a:endParaRPr lang="it-IT" sz="1800" b="1" dirty="0">
              <a:solidFill>
                <a:srgbClr val="FF0000"/>
              </a:solidFill>
            </a:endParaRPr>
          </a:p>
          <a:p>
            <a:pPr marL="0" indent="0">
              <a:buNone/>
            </a:pPr>
            <a:endParaRPr lang="it-IT" sz="1800" dirty="0" smtClean="0"/>
          </a:p>
        </p:txBody>
      </p:sp>
      <p:sp>
        <p:nvSpPr>
          <p:cNvPr id="8" name="Rectangle 1"/>
          <p:cNvSpPr txBox="1">
            <a:spLocks/>
          </p:cNvSpPr>
          <p:nvPr/>
        </p:nvSpPr>
        <p:spPr>
          <a:xfrm>
            <a:off x="395288" y="339502"/>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Stato dell’Arte iter attuativo</a:t>
            </a:r>
          </a:p>
        </p:txBody>
      </p:sp>
    </p:spTree>
    <p:extLst>
      <p:ext uri="{BB962C8B-B14F-4D97-AF65-F5344CB8AC3E}">
        <p14:creationId xmlns:p14="http://schemas.microsoft.com/office/powerpoint/2010/main" val="1612748349"/>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33</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lgn="ctr">
              <a:buNone/>
            </a:pPr>
            <a:endParaRPr lang="it-IT" sz="1800" dirty="0" smtClean="0"/>
          </a:p>
          <a:p>
            <a:pPr marL="0" lvl="0" indent="0" algn="ctr">
              <a:buNone/>
            </a:pPr>
            <a:r>
              <a:rPr lang="it-IT" sz="1800" dirty="0" smtClean="0"/>
              <a:t>Per </a:t>
            </a:r>
            <a:r>
              <a:rPr lang="it-IT" sz="1800" dirty="0"/>
              <a:t>lo svolgimento del censimento permanente l’Istat utilizza metodi statistici che integrano i dati amministrativi provenienti da fonti diverse relativi a individui, famiglie, abitazioni ed edifici con i risultati di indagini campionarie, volte a valutare gli errori di copertura dell’anagrafe e a soddisfare le esigenze informative statistiche, nell’osservanza dei criteri tecnici previsti dall’articolo 4 del Regolamento (CE) n. 763/2008 del Parlamento Europeo e del Consiglio del 9 luglio 2008. </a:t>
            </a:r>
            <a:endParaRPr lang="it-IT" sz="1800" dirty="0" smtClean="0"/>
          </a:p>
          <a:p>
            <a:pPr marL="0" lvl="0" indent="0" algn="ctr">
              <a:buNone/>
            </a:pPr>
            <a:endParaRPr lang="it-IT" sz="1800" dirty="0"/>
          </a:p>
          <a:p>
            <a:pPr marL="0" lvl="0" indent="0" algn="ctr">
              <a:buNone/>
            </a:pPr>
            <a:r>
              <a:rPr lang="it-IT" sz="1800" dirty="0" smtClean="0"/>
              <a:t>L'Istat </a:t>
            </a:r>
            <a:r>
              <a:rPr lang="it-IT" sz="1800" dirty="0"/>
              <a:t>detta disposizioni specifiche agli organismi di rilevazione per la disciplina delle operazioni di sperimentazione del censimento permanente attraverso atti di pianificazione tecnico-organizzativa</a:t>
            </a:r>
            <a:endParaRPr lang="it-IT" sz="1800" dirty="0" smtClean="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Modalità di svolgimento del censimento permanente</a:t>
            </a:r>
          </a:p>
        </p:txBody>
      </p:sp>
    </p:spTree>
    <p:extLst>
      <p:ext uri="{BB962C8B-B14F-4D97-AF65-F5344CB8AC3E}">
        <p14:creationId xmlns:p14="http://schemas.microsoft.com/office/powerpoint/2010/main" val="3770414354"/>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Per </a:t>
            </a:r>
            <a:r>
              <a:rPr lang="it-IT" sz="1800" dirty="0"/>
              <a:t>le esigenze connesse </a:t>
            </a:r>
            <a:r>
              <a:rPr lang="it-IT" sz="1800" dirty="0" smtClean="0"/>
              <a:t>al censimento </a:t>
            </a:r>
            <a:r>
              <a:rPr lang="it-IT" sz="1800" dirty="0"/>
              <a:t>permanente della popolazione, ciascun comune gestisce e aggiorna il piano topografico e il piano ecografico con riferimento al territorio di </a:t>
            </a:r>
            <a:r>
              <a:rPr lang="it-IT" sz="1800" dirty="0" smtClean="0"/>
              <a:t>competenza </a:t>
            </a:r>
            <a:r>
              <a:rPr lang="it-IT" sz="1800" dirty="0"/>
              <a:t>e ne assicura l’adozione per gli adempimenti di competenza, </a:t>
            </a:r>
            <a:r>
              <a:rPr lang="it-IT" sz="1800" b="1" dirty="0">
                <a:solidFill>
                  <a:srgbClr val="FF0000"/>
                </a:solidFill>
              </a:rPr>
              <a:t>con particolare riguardo alle funzioni di anagrafe e di stato civile. </a:t>
            </a:r>
          </a:p>
          <a:p>
            <a:pPr lvl="0"/>
            <a:r>
              <a:rPr lang="it-IT" sz="1800" dirty="0" smtClean="0"/>
              <a:t>L’Istat </a:t>
            </a:r>
            <a:r>
              <a:rPr lang="it-IT" sz="1800" dirty="0"/>
              <a:t>definisce tempi e modalità operative per l’aggiornamento dei piani topografici ed </a:t>
            </a:r>
            <a:r>
              <a:rPr lang="it-IT" sz="1800" dirty="0" smtClean="0"/>
              <a:t>ecografici, tramite istruzioni tecniche e </a:t>
            </a:r>
            <a:r>
              <a:rPr lang="it-IT" sz="1800" dirty="0"/>
              <a:t>convalida la conformità degli aggiornamenti effettuati rispetto a quanto </a:t>
            </a:r>
            <a:r>
              <a:rPr lang="it-IT" sz="1800" dirty="0" smtClean="0"/>
              <a:t>specificato in queste.</a:t>
            </a:r>
            <a:endParaRPr lang="it-IT" sz="1800" dirty="0"/>
          </a:p>
          <a:p>
            <a:r>
              <a:rPr lang="it-IT" sz="1800" dirty="0" smtClean="0"/>
              <a:t>Con </a:t>
            </a:r>
            <a:r>
              <a:rPr lang="it-IT" sz="1800" dirty="0"/>
              <a:t>riferimento e nell’ambito della formazione del piano ecografico, il comune assegna a ciascuna area di circolazione una propria distinta denominazione nonché un numero civico progressivo a ciascun accesso ad essa appartenente secondo le direttive tecniche emanate dall’Istat e volte a rendere massima l’identificabilità dell’area di circolazione cui il nome si riferisce e dei numeri civici  ad essa appartenenti.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Attività funzionali al censimento permanente</a:t>
            </a:r>
          </a:p>
        </p:txBody>
      </p:sp>
    </p:spTree>
    <p:extLst>
      <p:ext uri="{BB962C8B-B14F-4D97-AF65-F5344CB8AC3E}">
        <p14:creationId xmlns:p14="http://schemas.microsoft.com/office/powerpoint/2010/main" val="96945182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791072"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2800" dirty="0" smtClean="0"/>
              <a:t>Dalla </a:t>
            </a:r>
            <a:r>
              <a:rPr lang="it-IT" sz="2800" dirty="0"/>
              <a:t>data di attivazione, </a:t>
            </a:r>
            <a:r>
              <a:rPr lang="it-IT" sz="2800" dirty="0" smtClean="0"/>
              <a:t>l’ANNCSU costituisce il </a:t>
            </a:r>
            <a:r>
              <a:rPr lang="it-IT" sz="2800" b="1" dirty="0">
                <a:solidFill>
                  <a:srgbClr val="FF0000"/>
                </a:solidFill>
              </a:rPr>
              <a:t>riferimento nazionale per gli stradari e indirizzari </a:t>
            </a:r>
            <a:r>
              <a:rPr lang="it-IT" sz="2800" b="1" dirty="0" smtClean="0">
                <a:solidFill>
                  <a:srgbClr val="FF0000"/>
                </a:solidFill>
              </a:rPr>
              <a:t>comunali</a:t>
            </a:r>
            <a:r>
              <a:rPr lang="it-IT" sz="2800" dirty="0" smtClean="0"/>
              <a:t> ed è aggiornato dai Comuni, tramite un funzionario responsabile designato dall’ente locale.</a:t>
            </a:r>
          </a:p>
          <a:p>
            <a:pPr marL="0" lvl="0" indent="0">
              <a:buNone/>
            </a:pPr>
            <a:endParaRPr lang="it-IT" sz="2800" dirty="0" smtClean="0"/>
          </a:p>
          <a:p>
            <a:pPr marL="0" lvl="0" indent="0">
              <a:buNone/>
            </a:pPr>
            <a:r>
              <a:rPr lang="it-IT" sz="2800" dirty="0" smtClean="0"/>
              <a:t>L’infrastruttura </a:t>
            </a:r>
            <a:r>
              <a:rPr lang="it-IT" sz="2800" dirty="0"/>
              <a:t>tecnologica </a:t>
            </a:r>
            <a:r>
              <a:rPr lang="it-IT" sz="2800" dirty="0" smtClean="0"/>
              <a:t>dell’</a:t>
            </a:r>
            <a:r>
              <a:rPr lang="it-IT" sz="2800" dirty="0" err="1" smtClean="0"/>
              <a:t>Anncsu</a:t>
            </a:r>
            <a:r>
              <a:rPr lang="it-IT" sz="2800" dirty="0" smtClean="0"/>
              <a:t> è realizzata dall’Istat e dall’Agenzia delle entrate.</a:t>
            </a:r>
            <a:endParaRPr lang="it-IT" sz="2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Istituzione dell’ANNCSU</a:t>
            </a:r>
          </a:p>
        </p:txBody>
      </p:sp>
    </p:spTree>
    <p:extLst>
      <p:ext uri="{BB962C8B-B14F-4D97-AF65-F5344CB8AC3E}">
        <p14:creationId xmlns:p14="http://schemas.microsoft.com/office/powerpoint/2010/main" val="4131117494"/>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3175" lvl="1" indent="0">
              <a:buNone/>
            </a:pPr>
            <a:r>
              <a:rPr lang="it-IT" sz="2000" dirty="0" smtClean="0"/>
              <a:t>L’ANNCSU contiene:</a:t>
            </a:r>
          </a:p>
          <a:p>
            <a:pPr lvl="1"/>
            <a:r>
              <a:rPr lang="it-IT" sz="2000" dirty="0" smtClean="0"/>
              <a:t>le </a:t>
            </a:r>
            <a:r>
              <a:rPr lang="it-IT" sz="2000" dirty="0"/>
              <a:t>informazioni relative a specie, denominazione e codifica di ciascuna area di circolazione urbana;</a:t>
            </a:r>
          </a:p>
          <a:p>
            <a:pPr lvl="1"/>
            <a:r>
              <a:rPr lang="it-IT" sz="2000" dirty="0"/>
              <a:t>le informazioni relative alla lista, codifica, </a:t>
            </a:r>
            <a:r>
              <a:rPr lang="it-IT" sz="2000" dirty="0" err="1"/>
              <a:t>georiferimento</a:t>
            </a:r>
            <a:r>
              <a:rPr lang="it-IT" sz="2000" dirty="0"/>
              <a:t> dei numeri civici ad essa appartenenti, nonché il codice identificativo unico nazionale di ciascuna area di circolazione urbana. </a:t>
            </a:r>
            <a:endParaRPr lang="it-IT" sz="2000" dirty="0" smtClean="0"/>
          </a:p>
          <a:p>
            <a:pPr lvl="1"/>
            <a:endParaRPr lang="it-IT" sz="2000" dirty="0"/>
          </a:p>
          <a:p>
            <a:pPr marL="0" lvl="1" indent="0">
              <a:buNone/>
            </a:pPr>
            <a:r>
              <a:rPr lang="it-IT" sz="2000" dirty="0" smtClean="0"/>
              <a:t>Il dettaglio </a:t>
            </a:r>
            <a:r>
              <a:rPr lang="it-IT" sz="2000" dirty="0"/>
              <a:t>delle variabili e delle loro definizioni è stabilito da una o più istruzioni tecniche adottate dall’Istat d’intesa con l’Agenzia delle </a:t>
            </a:r>
            <a:r>
              <a:rPr lang="it-IT" sz="2000" dirty="0" smtClean="0"/>
              <a:t>entrate.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Contenuti dell’ANNCSU</a:t>
            </a:r>
          </a:p>
        </p:txBody>
      </p:sp>
    </p:spTree>
    <p:extLst>
      <p:ext uri="{BB962C8B-B14F-4D97-AF65-F5344CB8AC3E}">
        <p14:creationId xmlns:p14="http://schemas.microsoft.com/office/powerpoint/2010/main" val="7931585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1347614"/>
            <a:ext cx="8245424" cy="35283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491630"/>
            <a:ext cx="8245424" cy="338437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dirty="0">
                <a:ea typeface="ＭＳ Ｐゴシック" charset="-128"/>
              </a:rPr>
              <a:t>I dati degli stradari e indirizzari comunali </a:t>
            </a:r>
            <a:r>
              <a:rPr lang="it-IT" sz="1800" dirty="0" smtClean="0">
                <a:ea typeface="ＭＳ Ｐゴシック" charset="-128"/>
              </a:rPr>
              <a:t>saranno </a:t>
            </a:r>
            <a:r>
              <a:rPr lang="it-IT" sz="1800" dirty="0">
                <a:ea typeface="ＭＳ Ｐゴシック" charset="-128"/>
              </a:rPr>
              <a:t>conferiti all’</a:t>
            </a:r>
            <a:r>
              <a:rPr lang="it-IT" sz="1800" dirty="0" err="1">
                <a:ea typeface="ＭＳ Ｐゴシック" charset="-128"/>
              </a:rPr>
              <a:t>Anncsu</a:t>
            </a:r>
            <a:r>
              <a:rPr lang="it-IT" sz="1800" dirty="0">
                <a:ea typeface="ＭＳ Ｐゴシック" charset="-128"/>
              </a:rPr>
              <a:t> secondo le </a:t>
            </a:r>
            <a:r>
              <a:rPr lang="it-IT" sz="1800" dirty="0" smtClean="0">
                <a:ea typeface="ＭＳ Ｐゴシック" charset="-128"/>
              </a:rPr>
              <a:t>seguenti modalità: </a:t>
            </a:r>
            <a:endParaRPr lang="it-IT" sz="1800" dirty="0">
              <a:ea typeface="ＭＳ Ｐゴシック" charset="-128"/>
            </a:endParaRPr>
          </a:p>
          <a:p>
            <a:pPr lvl="0"/>
            <a:r>
              <a:rPr lang="it-IT" sz="1800" dirty="0">
                <a:ea typeface="ＭＳ Ｐゴシック" charset="-128"/>
              </a:rPr>
              <a:t>l’Istat </a:t>
            </a:r>
            <a:r>
              <a:rPr lang="it-IT" sz="1800" dirty="0" smtClean="0">
                <a:ea typeface="ＭＳ Ｐゴシック" charset="-128"/>
              </a:rPr>
              <a:t>metterà </a:t>
            </a:r>
            <a:r>
              <a:rPr lang="it-IT" sz="1800" dirty="0">
                <a:ea typeface="ＭＳ Ｐゴシック" charset="-128"/>
              </a:rPr>
              <a:t>a disposizione dell’Agenzia delle entrate i dati degli stradari e indirizzari rilevati a livello comunale nel corso del </a:t>
            </a:r>
            <a:r>
              <a:rPr lang="it-IT" sz="1800" dirty="0" smtClean="0">
                <a:ea typeface="ＭＳ Ｐゴシック" charset="-128"/>
              </a:rPr>
              <a:t>15°Censimento </a:t>
            </a:r>
            <a:r>
              <a:rPr lang="it-IT" sz="1800" dirty="0">
                <a:ea typeface="ＭＳ Ｐゴシック" charset="-128"/>
              </a:rPr>
              <a:t>generale della popolazione e delle abitazioni;</a:t>
            </a:r>
          </a:p>
          <a:p>
            <a:pPr lvl="0"/>
            <a:r>
              <a:rPr lang="it-IT" sz="1800" dirty="0">
                <a:ea typeface="ＭＳ Ｐゴシック" charset="-128"/>
              </a:rPr>
              <a:t>l’Agenzia delle entrate </a:t>
            </a:r>
            <a:r>
              <a:rPr lang="it-IT" sz="1800" dirty="0" smtClean="0">
                <a:ea typeface="ＭＳ Ｐゴシック" charset="-128"/>
              </a:rPr>
              <a:t>inserirà </a:t>
            </a:r>
            <a:r>
              <a:rPr lang="it-IT" sz="1800" dirty="0">
                <a:ea typeface="ＭＳ Ｐゴシック" charset="-128"/>
              </a:rPr>
              <a:t>i dati di cui </a:t>
            </a:r>
            <a:r>
              <a:rPr lang="it-IT" sz="1800" dirty="0" smtClean="0">
                <a:ea typeface="ＭＳ Ｐゴシック" charset="-128"/>
              </a:rPr>
              <a:t>sopra nell’infrastruttura </a:t>
            </a:r>
            <a:r>
              <a:rPr lang="it-IT" sz="1800" dirty="0">
                <a:ea typeface="ＭＳ Ｐゴシック" charset="-128"/>
              </a:rPr>
              <a:t>tecnologica dell’</a:t>
            </a:r>
            <a:r>
              <a:rPr lang="it-IT" sz="1800" dirty="0" err="1">
                <a:ea typeface="ＭＳ Ｐゴシック" charset="-128"/>
              </a:rPr>
              <a:t>Anncsu</a:t>
            </a:r>
            <a:r>
              <a:rPr lang="it-IT" sz="1800" dirty="0">
                <a:ea typeface="ＭＳ Ｐゴシック" charset="-128"/>
              </a:rPr>
              <a:t>;</a:t>
            </a:r>
          </a:p>
          <a:p>
            <a:pPr lvl="0"/>
            <a:r>
              <a:rPr lang="it-IT" sz="1800" dirty="0">
                <a:ea typeface="ＭＳ Ｐゴシック" charset="-128"/>
              </a:rPr>
              <a:t>i comuni </a:t>
            </a:r>
            <a:r>
              <a:rPr lang="it-IT" sz="1800" dirty="0" smtClean="0">
                <a:ea typeface="ＭＳ Ｐゴシック" charset="-128"/>
              </a:rPr>
              <a:t>provvederanno, </a:t>
            </a:r>
            <a:r>
              <a:rPr lang="it-IT" sz="1800" dirty="0">
                <a:ea typeface="ＭＳ Ｐゴシック" charset="-128"/>
              </a:rPr>
              <a:t>ove necessario e secondo le modalità e i tempi stabiliti dall’Istat con istruzioni tecniche, a integrare e modificare le informazioni contenute nell’</a:t>
            </a:r>
            <a:r>
              <a:rPr lang="it-IT" sz="1800" dirty="0" err="1">
                <a:ea typeface="ＭＳ Ｐゴシック" charset="-128"/>
              </a:rPr>
              <a:t>Anncsu</a:t>
            </a:r>
            <a:r>
              <a:rPr lang="it-IT" sz="1800" dirty="0">
                <a:ea typeface="ＭＳ Ｐゴシック" charset="-128"/>
              </a:rPr>
              <a:t> con quelle del proprio stradario e indirizzario, certificandone l’accuratezza e la completezza. </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Conferimento dei dati in ANNCSU</a:t>
            </a:r>
          </a:p>
        </p:txBody>
      </p:sp>
    </p:spTree>
    <p:extLst>
      <p:ext uri="{BB962C8B-B14F-4D97-AF65-F5344CB8AC3E}">
        <p14:creationId xmlns:p14="http://schemas.microsoft.com/office/powerpoint/2010/main" val="158972622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38</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647056"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endParaRPr lang="it-IT" sz="2000" dirty="0" smtClean="0"/>
          </a:p>
          <a:p>
            <a:pPr lvl="0"/>
            <a:r>
              <a:rPr lang="it-IT" sz="1800" dirty="0" smtClean="0"/>
              <a:t>Per </a:t>
            </a:r>
            <a:r>
              <a:rPr lang="it-IT" sz="1800" dirty="0"/>
              <a:t>ciascun comune, </a:t>
            </a:r>
            <a:r>
              <a:rPr lang="it-IT" sz="1800" dirty="0" smtClean="0"/>
              <a:t>l’attivazione di ANNCSU avverrà a </a:t>
            </a:r>
            <a:r>
              <a:rPr lang="it-IT" sz="1800" dirty="0"/>
              <a:t>completamento delle attività di </a:t>
            </a:r>
            <a:r>
              <a:rPr lang="it-IT" sz="1800" dirty="0" smtClean="0"/>
              <a:t>conferimento e la data di attivazione sarà pubblicata, sempre per ciascun Comune, </a:t>
            </a:r>
            <a:r>
              <a:rPr lang="it-IT" sz="1800" dirty="0"/>
              <a:t>sui siti istituzionali dell’Istat e dell’Agenzia delle entrate</a:t>
            </a:r>
            <a:r>
              <a:rPr lang="it-IT" sz="1800" dirty="0" smtClean="0"/>
              <a:t>.</a:t>
            </a:r>
          </a:p>
          <a:p>
            <a:pPr lvl="0"/>
            <a:endParaRPr lang="it-IT" sz="1800" dirty="0"/>
          </a:p>
          <a:p>
            <a:r>
              <a:rPr lang="it-IT" sz="1800" dirty="0" smtClean="0"/>
              <a:t>A far data dall’attivazione, ANNCSU recepirà </a:t>
            </a:r>
            <a:r>
              <a:rPr lang="it-IT" sz="1800" dirty="0"/>
              <a:t>le variazioni dello stradario ed indirizzario di ciascun </a:t>
            </a:r>
            <a:r>
              <a:rPr lang="it-IT" sz="1800" dirty="0" smtClean="0"/>
              <a:t>comune, tramite i servizi resi disponibili dall’infrastruttura, e ne conserverà l’indicazione.</a:t>
            </a:r>
            <a:endParaRPr lang="it-IT" sz="1800" dirty="0">
              <a:ea typeface="ＭＳ Ｐゴシック" charset="-128"/>
            </a:endParaRP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Attivazione di ANNCSU</a:t>
            </a:r>
          </a:p>
        </p:txBody>
      </p:sp>
    </p:spTree>
    <p:extLst>
      <p:ext uri="{BB962C8B-B14F-4D97-AF65-F5344CB8AC3E}">
        <p14:creationId xmlns:p14="http://schemas.microsoft.com/office/powerpoint/2010/main" val="3904496601"/>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39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419622"/>
            <a:ext cx="8245424" cy="309634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I comuni dovranno conferire </a:t>
            </a:r>
            <a:r>
              <a:rPr lang="it-IT" sz="1800" dirty="0"/>
              <a:t>i dati richiesti secondo </a:t>
            </a:r>
            <a:r>
              <a:rPr lang="it-IT" sz="1800" dirty="0" smtClean="0"/>
              <a:t>le modalità stabilite nel  DPCM e in base alle istruzioni tecniche che saranno emanate da ISTAT/</a:t>
            </a:r>
            <a:r>
              <a:rPr lang="it-IT" sz="1800" dirty="0" err="1" smtClean="0"/>
              <a:t>AdE</a:t>
            </a:r>
            <a:endParaRPr lang="it-IT" sz="1800" dirty="0"/>
          </a:p>
          <a:p>
            <a:pPr lvl="0"/>
            <a:r>
              <a:rPr lang="it-IT" sz="1800" dirty="0"/>
              <a:t>I comuni </a:t>
            </a:r>
            <a:r>
              <a:rPr lang="it-IT" sz="1800" dirty="0" smtClean="0"/>
              <a:t>aggiorneranno </a:t>
            </a:r>
            <a:r>
              <a:rPr lang="it-IT" sz="1800" dirty="0"/>
              <a:t>le informazioni contenute nell’</a:t>
            </a:r>
            <a:r>
              <a:rPr lang="it-IT" sz="1800" dirty="0" err="1"/>
              <a:t>Anncsu</a:t>
            </a:r>
            <a:r>
              <a:rPr lang="it-IT" sz="1800" dirty="0"/>
              <a:t> </a:t>
            </a:r>
            <a:r>
              <a:rPr lang="it-IT" sz="1800" dirty="0" smtClean="0"/>
              <a:t>entro </a:t>
            </a:r>
            <a:r>
              <a:rPr lang="it-IT" sz="1800" dirty="0"/>
              <a:t>il mese successivo a quello in cui è stato adottato il provvedimento di costituzione di un’area di circolazione ovvero di variazione della specie, denominazione e numerazione civica di una o più aree di circolazione, secondo le modalità stabilite dall’Istat con istruzioni tecniche. </a:t>
            </a:r>
          </a:p>
          <a:p>
            <a:pPr lvl="0"/>
            <a:r>
              <a:rPr lang="it-IT" sz="1800" dirty="0"/>
              <a:t>A decorrere dalla data di attivazione dell’</a:t>
            </a:r>
            <a:r>
              <a:rPr lang="it-IT" sz="1800" dirty="0" err="1"/>
              <a:t>Anncsu</a:t>
            </a:r>
            <a:r>
              <a:rPr lang="it-IT" sz="1800" dirty="0"/>
              <a:t> </a:t>
            </a:r>
            <a:r>
              <a:rPr lang="it-IT" sz="1800" dirty="0" smtClean="0"/>
              <a:t>il </a:t>
            </a:r>
            <a:r>
              <a:rPr lang="it-IT" sz="1800" dirty="0"/>
              <a:t>comune </a:t>
            </a:r>
            <a:r>
              <a:rPr lang="it-IT" sz="1800" dirty="0" smtClean="0"/>
              <a:t>dovrà utilizzare </a:t>
            </a:r>
            <a:r>
              <a:rPr lang="it-IT" sz="1800" dirty="0"/>
              <a:t>nell’ambito delle attività di competenza esclusivamente i dati presenti nell’</a:t>
            </a:r>
            <a:r>
              <a:rPr lang="it-IT" sz="1800" dirty="0" err="1"/>
              <a:t>Anncsu</a:t>
            </a:r>
            <a:r>
              <a:rPr lang="it-IT" sz="1800" dirty="0"/>
              <a:t>.</a:t>
            </a:r>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Obblighi dei Comuni su ANNCSU</a:t>
            </a:r>
          </a:p>
        </p:txBody>
      </p:sp>
    </p:spTree>
    <p:extLst>
      <p:ext uri="{BB962C8B-B14F-4D97-AF65-F5344CB8AC3E}">
        <p14:creationId xmlns:p14="http://schemas.microsoft.com/office/powerpoint/2010/main" val="252044317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L’agenda</a:t>
            </a:r>
            <a:r>
              <a:rPr kumimoji="0" lang="it-IT" sz="3000" b="1" i="0" u="none" strike="noStrike" kern="1200" cap="none" spc="0" normalizeH="0" noProof="0" dirty="0" smtClean="0">
                <a:ln>
                  <a:noFill/>
                </a:ln>
                <a:solidFill>
                  <a:schemeClr val="accent2"/>
                </a:solidFill>
                <a:effectLst/>
                <a:uLnTx/>
                <a:uFillTx/>
                <a:latin typeface="+mj-lt"/>
                <a:ea typeface="ＭＳ Ｐゴシック" pitchFamily="34" charset="-128"/>
                <a:cs typeface="+mj-cs"/>
              </a:rPr>
              <a:t> digitale nel </a:t>
            </a: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contesto italiano 2/5</a:t>
            </a:r>
          </a:p>
        </p:txBody>
      </p:sp>
      <p:sp>
        <p:nvSpPr>
          <p:cNvPr id="9" name="Segnaposto contenuto 4"/>
          <p:cNvSpPr txBox="1">
            <a:spLocks/>
          </p:cNvSpPr>
          <p:nvPr/>
        </p:nvSpPr>
        <p:spPr bwMode="auto">
          <a:xfrm>
            <a:off x="575048" y="1419622"/>
            <a:ext cx="8245424" cy="35283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lvl="0"/>
            <a:r>
              <a:rPr lang="it-IT" sz="1800" dirty="0" smtClean="0"/>
              <a:t>potenziare </a:t>
            </a:r>
            <a:r>
              <a:rPr lang="it-IT" sz="1800" dirty="0"/>
              <a:t>l’</a:t>
            </a:r>
            <a:r>
              <a:rPr lang="it-IT" sz="1800" dirty="0" err="1"/>
              <a:t>eGov</a:t>
            </a:r>
            <a:r>
              <a:rPr lang="it-IT" sz="1800" dirty="0"/>
              <a:t> per favorire la partecipazione attiva dei cittadini;</a:t>
            </a:r>
          </a:p>
          <a:p>
            <a:pPr lvl="0"/>
            <a:r>
              <a:rPr lang="it-IT" sz="1800" dirty="0"/>
              <a:t>promuovere l’adozione di architetture </a:t>
            </a:r>
            <a:r>
              <a:rPr lang="it-IT" sz="1800" dirty="0" err="1"/>
              <a:t>cloud</a:t>
            </a:r>
            <a:r>
              <a:rPr lang="it-IT" sz="1800" dirty="0"/>
              <a:t> </a:t>
            </a:r>
            <a:r>
              <a:rPr lang="it-IT" sz="1800" dirty="0" err="1" smtClean="0"/>
              <a:t>computing</a:t>
            </a:r>
            <a:r>
              <a:rPr lang="it-IT" sz="1800" dirty="0" smtClean="0"/>
              <a:t>;</a:t>
            </a:r>
            <a:endParaRPr lang="it-IT" sz="1800" dirty="0"/>
          </a:p>
          <a:p>
            <a:pPr lvl="0"/>
            <a:r>
              <a:rPr lang="it-IT" sz="1800" dirty="0"/>
              <a:t>promuovere gli acquisti digitali e gli appalti </a:t>
            </a:r>
            <a:r>
              <a:rPr lang="it-IT" sz="1800" dirty="0" err="1"/>
              <a:t>pre</a:t>
            </a:r>
            <a:r>
              <a:rPr lang="it-IT" sz="1800" dirty="0"/>
              <a:t>-commerciali;</a:t>
            </a:r>
          </a:p>
          <a:p>
            <a:pPr lvl="0"/>
            <a:r>
              <a:rPr lang="it-IT" sz="1800" dirty="0"/>
              <a:t>favorire l’accesso ad internet da grandi spazi pubblici collettivi;</a:t>
            </a:r>
          </a:p>
          <a:p>
            <a:pPr lvl="0"/>
            <a:r>
              <a:rPr lang="it-IT" sz="1800" dirty="0"/>
              <a:t>investire in ICT per il sistema scolastico e universitario;</a:t>
            </a:r>
          </a:p>
          <a:p>
            <a:r>
              <a:rPr lang="it-IT" sz="1800" dirty="0" smtClean="0"/>
              <a:t>consentire </a:t>
            </a:r>
            <a:r>
              <a:rPr lang="it-IT" sz="1800" dirty="0"/>
              <a:t>l’utilizzo della piattaforma di pagamenti messa a disposizione da </a:t>
            </a:r>
            <a:r>
              <a:rPr lang="it-IT" sz="1800" dirty="0" err="1" smtClean="0"/>
              <a:t>DigitPA</a:t>
            </a:r>
            <a:r>
              <a:rPr lang="it-IT" sz="1800" dirty="0" smtClean="0"/>
              <a:t> (AGID) </a:t>
            </a:r>
            <a:r>
              <a:rPr lang="it-IT" sz="1800" dirty="0"/>
              <a:t>nell’ambito del Sistema Pubblico di Connettività per </a:t>
            </a:r>
            <a:r>
              <a:rPr lang="it-IT" sz="1800" dirty="0" smtClean="0"/>
              <a:t>far si che i </a:t>
            </a:r>
            <a:r>
              <a:rPr lang="it-IT" sz="1800" dirty="0"/>
              <a:t>cittadini </a:t>
            </a:r>
            <a:r>
              <a:rPr lang="it-IT" sz="1800" dirty="0" smtClean="0"/>
              <a:t>possano </a:t>
            </a:r>
            <a:r>
              <a:rPr lang="it-IT" sz="1800" dirty="0"/>
              <a:t>verificare le proprie posizioni debitorie nei confronti dello Stato;</a:t>
            </a:r>
          </a:p>
          <a:p>
            <a:r>
              <a:rPr lang="it-IT" sz="1800" dirty="0" smtClean="0"/>
              <a:t>individuare </a:t>
            </a:r>
            <a:r>
              <a:rPr lang="it-IT" sz="1800" dirty="0"/>
              <a:t>tempi e modalità per l’effettuazione di pagamenti elettronici e per l’interazione tra sistemi e soggetti coinvolti.</a:t>
            </a:r>
          </a:p>
          <a:p>
            <a:pPr marL="0" indent="0" eaLnBrk="1" fontAlgn="auto" hangingPunct="1">
              <a:spcAft>
                <a:spcPts val="1200"/>
              </a:spcAft>
              <a:buNone/>
            </a:pPr>
            <a:endParaRPr lang="it-IT" sz="18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1921361682"/>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40</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7504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buNone/>
            </a:pPr>
            <a:r>
              <a:rPr lang="it-IT" sz="1800" dirty="0" smtClean="0"/>
              <a:t>Per </a:t>
            </a:r>
            <a:r>
              <a:rPr lang="it-IT" sz="1800" dirty="0"/>
              <a:t>la gestione dei dati di propria competenza, </a:t>
            </a:r>
            <a:r>
              <a:rPr lang="it-IT" sz="1800" dirty="0" smtClean="0"/>
              <a:t>l’</a:t>
            </a:r>
            <a:r>
              <a:rPr lang="it-IT" sz="1800" dirty="0" err="1" smtClean="0"/>
              <a:t>Anncsu</a:t>
            </a:r>
            <a:r>
              <a:rPr lang="it-IT" sz="1800" dirty="0" smtClean="0"/>
              <a:t> renderà disponibili </a:t>
            </a:r>
            <a:r>
              <a:rPr lang="it-IT" sz="1800" dirty="0"/>
              <a:t>ai comuni i seguenti servizi:</a:t>
            </a:r>
          </a:p>
          <a:p>
            <a:pPr lvl="0"/>
            <a:r>
              <a:rPr lang="it-IT" sz="1800" dirty="0"/>
              <a:t>comunicazione e modifica del Responsabile;</a:t>
            </a:r>
          </a:p>
          <a:p>
            <a:pPr lvl="0"/>
            <a:r>
              <a:rPr lang="it-IT" sz="1800" dirty="0"/>
              <a:t>certificazione dei dati </a:t>
            </a:r>
            <a:r>
              <a:rPr lang="it-IT" sz="1800" dirty="0" smtClean="0"/>
              <a:t>del </a:t>
            </a:r>
            <a:r>
              <a:rPr lang="it-IT" sz="1800" dirty="0"/>
              <a:t>proprio stradario ed indirizzario;</a:t>
            </a:r>
          </a:p>
          <a:p>
            <a:pPr lvl="0"/>
            <a:r>
              <a:rPr lang="it-IT" sz="1800" dirty="0"/>
              <a:t>inserimento, modifica ed aggiornamento dei dati del proprio stradario ed indirizzario;</a:t>
            </a:r>
          </a:p>
          <a:p>
            <a:pPr lvl="0"/>
            <a:r>
              <a:rPr lang="it-IT" sz="1800" dirty="0"/>
              <a:t>verifica della rispondenza di indirizzi ai requisiti tecnici stabiliti dall’Istat;</a:t>
            </a:r>
          </a:p>
          <a:p>
            <a:pPr lvl="0"/>
            <a:r>
              <a:rPr lang="it-IT" sz="1800" dirty="0"/>
              <a:t>consultazione puntuale e massiva dei propri </a:t>
            </a:r>
            <a:r>
              <a:rPr lang="it-IT" sz="1800" dirty="0" smtClean="0"/>
              <a:t>dati;</a:t>
            </a:r>
            <a:endParaRPr lang="it-IT" sz="1800" dirty="0"/>
          </a:p>
          <a:p>
            <a:r>
              <a:rPr lang="it-IT" sz="1800" dirty="0" smtClean="0"/>
              <a:t>il </a:t>
            </a:r>
            <a:r>
              <a:rPr lang="it-IT" sz="1800" dirty="0"/>
              <a:t>servizio per l’interoperabilità tra l’</a:t>
            </a:r>
            <a:r>
              <a:rPr lang="it-IT" sz="1800" dirty="0" err="1"/>
              <a:t>Anncsu</a:t>
            </a:r>
            <a:r>
              <a:rPr lang="it-IT" sz="1800" dirty="0"/>
              <a:t> e le banche dati </a:t>
            </a:r>
            <a:r>
              <a:rPr lang="it-IT" sz="1800" dirty="0" smtClean="0"/>
              <a:t>comunali, </a:t>
            </a:r>
            <a:r>
              <a:rPr lang="it-IT" sz="1800" dirty="0"/>
              <a:t>nel rispetto delle regole tecniche di cui al </a:t>
            </a:r>
            <a:r>
              <a:rPr lang="it-IT" sz="1800" dirty="0" smtClean="0"/>
              <a:t>d. </a:t>
            </a:r>
            <a:r>
              <a:rPr lang="it-IT" sz="1800" dirty="0" err="1" smtClean="0"/>
              <a:t>lgs</a:t>
            </a:r>
            <a:r>
              <a:rPr lang="it-IT" sz="1800" dirty="0" smtClean="0"/>
              <a:t> </a:t>
            </a:r>
            <a:r>
              <a:rPr lang="it-IT" sz="1800" dirty="0"/>
              <a:t>7 marzo 2005, n. </a:t>
            </a:r>
            <a:r>
              <a:rPr lang="it-IT" sz="1800" dirty="0" smtClean="0"/>
              <a:t>82; </a:t>
            </a:r>
            <a:endParaRPr lang="it-IT" sz="1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Servizi resi ai Comuni dall’ANNCSU</a:t>
            </a:r>
          </a:p>
        </p:txBody>
      </p:sp>
    </p:spTree>
    <p:extLst>
      <p:ext uri="{BB962C8B-B14F-4D97-AF65-F5344CB8AC3E}">
        <p14:creationId xmlns:p14="http://schemas.microsoft.com/office/powerpoint/2010/main" val="3273795683"/>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41</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503040"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a:buFont typeface="Wingdings" panose="05000000000000000000" pitchFamily="2" charset="2"/>
              <a:buChar char="q"/>
            </a:pPr>
            <a:r>
              <a:rPr lang="it-IT" sz="1800" dirty="0" smtClean="0"/>
              <a:t>L’</a:t>
            </a:r>
            <a:r>
              <a:rPr lang="it-IT" sz="1800" dirty="0" err="1" smtClean="0"/>
              <a:t>Anncsu</a:t>
            </a:r>
            <a:r>
              <a:rPr lang="it-IT" sz="1800" dirty="0" smtClean="0"/>
              <a:t> garantirà </a:t>
            </a:r>
            <a:r>
              <a:rPr lang="it-IT" sz="1800" dirty="0"/>
              <a:t>l’erogazione dei servizi di interoperabilità con le altre banche dati di rilevanza nazionale e </a:t>
            </a:r>
            <a:r>
              <a:rPr lang="it-IT" sz="1800" dirty="0" smtClean="0"/>
              <a:t>regionale.</a:t>
            </a:r>
          </a:p>
          <a:p>
            <a:pPr>
              <a:buFont typeface="Wingdings" panose="05000000000000000000" pitchFamily="2" charset="2"/>
              <a:buChar char="q"/>
            </a:pPr>
            <a:r>
              <a:rPr lang="it-IT" sz="1800" dirty="0" smtClean="0"/>
              <a:t>Le </a:t>
            </a:r>
            <a:r>
              <a:rPr lang="it-IT" sz="1800" dirty="0"/>
              <a:t>pubbliche amministrazioni di cui all’articolo 1, comma 2, del decreto legislativo 30 marzo 2001, n. 165 e i gestori dei servizi postali </a:t>
            </a:r>
            <a:r>
              <a:rPr lang="it-IT" sz="1800" dirty="0" smtClean="0"/>
              <a:t>potranno accedere ai servizi di: </a:t>
            </a:r>
            <a:endParaRPr lang="it-IT" sz="1800" dirty="0"/>
          </a:p>
          <a:p>
            <a:pPr lvl="1">
              <a:buFont typeface="Wingdings" panose="05000000000000000000" pitchFamily="2" charset="2"/>
              <a:buChar char="q"/>
            </a:pPr>
            <a:r>
              <a:rPr lang="it-IT" sz="1700" dirty="0"/>
              <a:t>consultazione ed estrazione di dati;</a:t>
            </a:r>
          </a:p>
          <a:p>
            <a:pPr lvl="1">
              <a:buFont typeface="Wingdings" panose="05000000000000000000" pitchFamily="2" charset="2"/>
              <a:buChar char="q"/>
            </a:pPr>
            <a:r>
              <a:rPr lang="it-IT" sz="1700" dirty="0"/>
              <a:t>verifica della rispondenza degli indirizzi a quelli contenuti nell’</a:t>
            </a:r>
            <a:r>
              <a:rPr lang="it-IT" sz="1700" dirty="0" err="1"/>
              <a:t>Anncsu</a:t>
            </a:r>
            <a:r>
              <a:rPr lang="it-IT" sz="1700" dirty="0"/>
              <a:t>;</a:t>
            </a:r>
          </a:p>
          <a:p>
            <a:pPr lvl="1">
              <a:buFont typeface="Wingdings" panose="05000000000000000000" pitchFamily="2" charset="2"/>
              <a:buChar char="q"/>
            </a:pPr>
            <a:r>
              <a:rPr lang="it-IT" sz="1700" dirty="0"/>
              <a:t>verifica della rispondenza degli indirizzi ai requisiti tecnici stabiliti dall’Istat</a:t>
            </a:r>
            <a:r>
              <a:rPr lang="it-IT" sz="1700" dirty="0" smtClean="0"/>
              <a:t>.</a:t>
            </a:r>
          </a:p>
          <a:p>
            <a:pPr>
              <a:buFont typeface="Wingdings" panose="05000000000000000000" pitchFamily="2" charset="2"/>
              <a:buChar char="q"/>
            </a:pPr>
            <a:r>
              <a:rPr lang="it-IT" sz="1800" dirty="0"/>
              <a:t>I soggetti diversi da quelli indicati </a:t>
            </a:r>
            <a:r>
              <a:rPr lang="it-IT" sz="1800" dirty="0" smtClean="0"/>
              <a:t>potranno </a:t>
            </a:r>
            <a:r>
              <a:rPr lang="it-IT" sz="1800" dirty="0"/>
              <a:t>accedere al servizio di consultazione ed </a:t>
            </a:r>
            <a:r>
              <a:rPr lang="it-IT" sz="1800" dirty="0" smtClean="0"/>
              <a:t>estrazione.</a:t>
            </a:r>
            <a:endParaRPr lang="it-IT" sz="1800" dirty="0"/>
          </a:p>
          <a:p>
            <a:pPr marL="0" lvl="0" indent="0">
              <a:buNone/>
            </a:pPr>
            <a:endParaRPr lang="it-IT" sz="20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Accesso e servizi resi da ANNCSU ai soggetti autorizzati</a:t>
            </a:r>
          </a:p>
        </p:txBody>
      </p:sp>
    </p:spTree>
    <p:extLst>
      <p:ext uri="{BB962C8B-B14F-4D97-AF65-F5344CB8AC3E}">
        <p14:creationId xmlns:p14="http://schemas.microsoft.com/office/powerpoint/2010/main" val="1367323031"/>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42</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7" name="Segnaposto contenuto 4"/>
          <p:cNvSpPr txBox="1">
            <a:spLocks/>
          </p:cNvSpPr>
          <p:nvPr/>
        </p:nvSpPr>
        <p:spPr bwMode="auto">
          <a:xfrm>
            <a:off x="395288" y="1275606"/>
            <a:ext cx="824542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lvl="0" indent="0" algn="ctr">
              <a:buNone/>
            </a:pPr>
            <a:endParaRPr lang="it-IT" sz="2800" dirty="0" smtClean="0"/>
          </a:p>
          <a:p>
            <a:pPr marL="0" lvl="0" indent="0" algn="ctr">
              <a:buNone/>
            </a:pPr>
            <a:r>
              <a:rPr lang="it-IT" sz="2800" dirty="0" smtClean="0"/>
              <a:t>Le </a:t>
            </a:r>
            <a:r>
              <a:rPr lang="it-IT" sz="2800" dirty="0"/>
              <a:t>specifiche tecniche per la gestione dell’infrastruttura tecnologica </a:t>
            </a:r>
            <a:r>
              <a:rPr lang="it-IT" sz="2800" dirty="0" smtClean="0"/>
              <a:t>dell’</a:t>
            </a:r>
            <a:r>
              <a:rPr lang="it-IT" sz="2800" dirty="0" err="1" smtClean="0"/>
              <a:t>Anncsu</a:t>
            </a:r>
            <a:r>
              <a:rPr lang="it-IT" sz="2800" dirty="0" smtClean="0"/>
              <a:t>, concernenti </a:t>
            </a:r>
            <a:r>
              <a:rPr lang="it-IT" sz="2800" dirty="0"/>
              <a:t>le modalità di accesso ai servizi erogati dall’</a:t>
            </a:r>
            <a:r>
              <a:rPr lang="it-IT" sz="2800" dirty="0" err="1"/>
              <a:t>Anncsu</a:t>
            </a:r>
            <a:r>
              <a:rPr lang="it-IT" sz="2800" dirty="0"/>
              <a:t> stesso</a:t>
            </a:r>
            <a:r>
              <a:rPr lang="it-IT" sz="2800" dirty="0" smtClean="0"/>
              <a:t>, sono definite dall’ISTAT e dall’Agenzia delle Entrate, sentita l’Anci. </a:t>
            </a:r>
            <a:endParaRPr lang="it-IT" sz="2800" dirty="0"/>
          </a:p>
        </p:txBody>
      </p:sp>
      <p:sp>
        <p:nvSpPr>
          <p:cNvPr id="8" name="Rectangle 1"/>
          <p:cNvSpPr txBox="1">
            <a:spLocks/>
          </p:cNvSpPr>
          <p:nvPr/>
        </p:nvSpPr>
        <p:spPr>
          <a:xfrm>
            <a:off x="395288" y="195486"/>
            <a:ext cx="8153400"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Specifiche tecniche servizi resi da ANNCSU</a:t>
            </a:r>
          </a:p>
        </p:txBody>
      </p:sp>
    </p:spTree>
    <p:extLst>
      <p:ext uri="{BB962C8B-B14F-4D97-AF65-F5344CB8AC3E}">
        <p14:creationId xmlns:p14="http://schemas.microsoft.com/office/powerpoint/2010/main" val="85805398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Uno scenario in evoluzione</a:t>
            </a:r>
            <a:endParaRPr lang="it-IT" sz="4800" dirty="0"/>
          </a:p>
        </p:txBody>
      </p:sp>
    </p:spTree>
    <p:extLst>
      <p:ext uri="{BB962C8B-B14F-4D97-AF65-F5344CB8AC3E}">
        <p14:creationId xmlns:p14="http://schemas.microsoft.com/office/powerpoint/2010/main" val="1009780257"/>
      </p:ext>
    </p:extLst>
  </p:cSld>
  <p:clrMapOvr>
    <a:masterClrMapping/>
  </p:clrMapOvr>
  <p:transition spd="slow">
    <p:push/>
  </p:transition>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44</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251520" y="987574"/>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49721" y="1273969"/>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r>
              <a:rPr lang="it-IT" sz="2000" cap="small" dirty="0"/>
              <a:t>Capo </a:t>
            </a:r>
            <a:r>
              <a:rPr lang="it-IT" sz="2000" cap="small" dirty="0" smtClean="0"/>
              <a:t>I - </a:t>
            </a:r>
            <a:r>
              <a:rPr lang="it-IT" sz="2000" dirty="0" smtClean="0"/>
              <a:t>SEMPLIFICAZIONI AMMINISTRATIVE Art</a:t>
            </a:r>
            <a:r>
              <a:rPr lang="it-IT" sz="2000" dirty="0"/>
              <a:t>. </a:t>
            </a:r>
            <a:r>
              <a:rPr lang="it-IT" sz="2000" dirty="0" smtClean="0"/>
              <a:t>1- </a:t>
            </a:r>
            <a:r>
              <a:rPr lang="it-IT" sz="2000" i="1" dirty="0" smtClean="0"/>
              <a:t>(</a:t>
            </a:r>
            <a:r>
              <a:rPr lang="it-IT" sz="2000" i="1" dirty="0"/>
              <a:t>Accelerazione e semplificazione nei servizi per i cittadini e le imprese)</a:t>
            </a:r>
            <a:endParaRPr lang="it-IT" sz="2000" dirty="0"/>
          </a:p>
          <a:p>
            <a:pPr marL="0" indent="0">
              <a:buNone/>
            </a:pPr>
            <a:r>
              <a:rPr lang="it-IT" sz="1400" dirty="0"/>
              <a:t>1. Al fine di garantire ai cittadini e alle imprese, anche attraverso l'utilizzo delle tecnologie dell'informazione e della comunicazione, il diritto di accedere a tutti i dati, i documenti e i servizi di loro interesse in modalità digitale, </a:t>
            </a:r>
            <a:r>
              <a:rPr lang="it-IT" sz="1400" b="1" dirty="0"/>
              <a:t>nonché al fine di garantire la semplificazione nell'accesso ai servizi alla persona</a:t>
            </a:r>
            <a:r>
              <a:rPr lang="it-IT" sz="1400" dirty="0"/>
              <a:t>, riducendo la necessità dell'accesso fisico agli uffici pubblici, il Governo è delegato ad adottare, entro dodici mesi dalla data in entrata in vigore della presente legge, a invarianza delle risorse umane, finanziarie e strumentali, uno o più decreti legislativi, volti a modificare e integrare il Codice dell'amministrazione digitale, di cui al decreto legislativo 7 marzo 2005, n. 82 (di seguito “CAD”), nel rispetto dei seguenti principi e criteri direttivi</a:t>
            </a:r>
            <a:r>
              <a:rPr lang="it-IT" sz="1400" dirty="0" smtClean="0"/>
              <a:t>:</a:t>
            </a:r>
            <a:endParaRPr lang="it-IT" sz="1400" i="1" dirty="0"/>
          </a:p>
          <a:p>
            <a:pPr marL="0" indent="0">
              <a:buNone/>
            </a:pPr>
            <a:r>
              <a:rPr lang="it-IT" sz="1400" i="1" dirty="0"/>
              <a:t>a)</a:t>
            </a:r>
            <a:r>
              <a:rPr lang="it-IT" sz="1400" dirty="0"/>
              <a:t> definire il livello minimo di qualità, fruibilità, accessibilità e tempestività dei servizi </a:t>
            </a:r>
            <a:r>
              <a:rPr lang="it-IT" sz="1400" i="1" dirty="0"/>
              <a:t>on line</a:t>
            </a:r>
            <a:r>
              <a:rPr lang="it-IT" sz="1400" dirty="0"/>
              <a:t> delle pubbliche amministrazioni e, a tal fine, prevedere speciali regimi sanzionatori e premiali per le amministrazioni;</a:t>
            </a:r>
          </a:p>
          <a:p>
            <a:pPr marL="0" indent="0">
              <a:buNone/>
            </a:pPr>
            <a:r>
              <a:rPr lang="it-IT" sz="1400" i="1" dirty="0"/>
              <a:t>b)</a:t>
            </a:r>
            <a:r>
              <a:rPr lang="it-IT" sz="1400" dirty="0"/>
              <a:t> ridefinire e semplificare i procedimenti amministrativi, in relazione alle esigenze di celerità </a:t>
            </a:r>
            <a:r>
              <a:rPr lang="it-IT" sz="1400" strike="sngStrike" dirty="0"/>
              <a:t>e trasparenza di cittadini e imprese</a:t>
            </a:r>
            <a:r>
              <a:rPr lang="it-IT" sz="1400" dirty="0"/>
              <a:t>, , </a:t>
            </a:r>
            <a:r>
              <a:rPr lang="it-IT" sz="1400" b="1" dirty="0"/>
              <a:t>certezza dei tempi e trasparenza nei confronti dei cittadini e delle imprese</a:t>
            </a:r>
            <a:r>
              <a:rPr lang="it-IT" sz="1400" dirty="0"/>
              <a:t> mediante una disciplina basata sulla loro digitalizzazione e per la piena realizzazione del principio “innanzitutto digitale” (</a:t>
            </a:r>
            <a:r>
              <a:rPr lang="it-IT" sz="1400" i="1" dirty="0" err="1"/>
              <a:t>digital</a:t>
            </a:r>
            <a:r>
              <a:rPr lang="it-IT" sz="1400" i="1" dirty="0"/>
              <a:t> first</a:t>
            </a:r>
            <a:r>
              <a:rPr lang="it-IT" sz="1400" dirty="0"/>
              <a:t>), </a:t>
            </a:r>
            <a:r>
              <a:rPr lang="it-IT" sz="1400" b="1" dirty="0"/>
              <a:t>nonché l'organizzazione e le procedure interne a ciascuna amministrazione;</a:t>
            </a:r>
            <a:endParaRPr lang="it-IT" sz="1400" dirty="0"/>
          </a:p>
        </p:txBody>
      </p:sp>
      <p:sp>
        <p:nvSpPr>
          <p:cNvPr id="8" name="Rectangle 1"/>
          <p:cNvSpPr txBox="1">
            <a:spLocks/>
          </p:cNvSpPr>
          <p:nvPr/>
        </p:nvSpPr>
        <p:spPr>
          <a:xfrm>
            <a:off x="35496" y="267494"/>
            <a:ext cx="8263384"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DDL sulla Riorganizzazione della PA – AS1577</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739944770"/>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491630"/>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400" i="1" dirty="0"/>
              <a:t>c)</a:t>
            </a:r>
            <a:r>
              <a:rPr lang="it-IT" sz="1400" dirty="0"/>
              <a:t> garantire, </a:t>
            </a:r>
            <a:r>
              <a:rPr lang="it-IT" sz="1400" b="1" dirty="0"/>
              <a:t>in linea con gli obiettivi dell'Agenda Digitale Europea</a:t>
            </a:r>
            <a:r>
              <a:rPr lang="it-IT" sz="1400" dirty="0"/>
              <a:t>, la disponibilità di connettività a banda larga </a:t>
            </a:r>
            <a:r>
              <a:rPr lang="it-IT" sz="1400" b="1" dirty="0"/>
              <a:t>e </a:t>
            </a:r>
            <a:r>
              <a:rPr lang="it-IT" sz="1400" b="1" dirty="0" err="1"/>
              <a:t>ultralarga</a:t>
            </a:r>
            <a:r>
              <a:rPr lang="it-IT" sz="1400" dirty="0"/>
              <a:t> e l'accesso alla rete Internet presso gli uffici pubblici e altri luoghi che, per la loro funzione, richiedono le suddette dotazioni; l'accesso e il riuso gratuiti di tutte le informazioni prodotte e detenute dalle pubbliche amministrazioni in formato aperto; l'alfabetizzazione digitale; la partecipazione con modalità telematiche ai processi decisionali delle istituzioni pubbliche; la piena disponibilità dei sistemi di pagamento elettronico; </a:t>
            </a:r>
            <a:r>
              <a:rPr lang="it-IT" sz="1400" b="1" dirty="0"/>
              <a:t>la riduzione del divario digitale sviluppando per tutti i cittadini le competenze digitali di base;</a:t>
            </a:r>
            <a:endParaRPr lang="it-IT" sz="1400" dirty="0"/>
          </a:p>
          <a:p>
            <a:pPr marL="0" indent="0">
              <a:buNone/>
            </a:pPr>
            <a:r>
              <a:rPr lang="it-IT" sz="1400" b="1" i="1" dirty="0">
                <a:solidFill>
                  <a:srgbClr val="FF0000"/>
                </a:solidFill>
              </a:rPr>
              <a:t>d)</a:t>
            </a:r>
            <a:r>
              <a:rPr lang="it-IT" sz="1400" b="1" dirty="0">
                <a:solidFill>
                  <a:srgbClr val="FF0000"/>
                </a:solidFill>
              </a:rPr>
              <a:t> ridefinire il Sistema pubblico di connettività al fine di semplificare le regole di cooperazione applicativa tra amministrazioni pubbliche e di favorire l'adesione al sistema da parte dei privati, garantendo la sicurezza e resilienza dei sistemi;</a:t>
            </a:r>
          </a:p>
          <a:p>
            <a:pPr marL="0" indent="0">
              <a:buNone/>
            </a:pPr>
            <a:r>
              <a:rPr lang="it-IT" sz="1400" i="1" dirty="0"/>
              <a:t>e)</a:t>
            </a:r>
            <a:r>
              <a:rPr lang="it-IT" sz="1400" dirty="0"/>
              <a:t> coordinare e razionalizzare le vigenti disposizioni di legge in materia di strumenti di identificazione, comunicazione e autenticazione in rete con la disciplina di cui all'articolo 64 del CAD e la relativa normativa di attuazione in materia di sistema pubblico di identità digitale (SPID) anche al fine di promuovere l'adesione da parte delle pubbliche amministrazioni e dei privati al predetto Sistema</a:t>
            </a:r>
            <a:r>
              <a:rPr lang="it-IT" sz="1400" dirty="0" smtClean="0"/>
              <a:t>;</a:t>
            </a:r>
            <a:endParaRPr lang="it-IT" sz="1400" dirty="0"/>
          </a:p>
        </p:txBody>
      </p:sp>
      <p:sp>
        <p:nvSpPr>
          <p:cNvPr id="8" name="Rectangle 1"/>
          <p:cNvSpPr txBox="1">
            <a:spLocks/>
          </p:cNvSpPr>
          <p:nvPr/>
        </p:nvSpPr>
        <p:spPr>
          <a:xfrm>
            <a:off x="35496" y="267494"/>
            <a:ext cx="8263384"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DDL sulla Riorganizzazione della PA – AS1577</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3311606836"/>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75606"/>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400" i="1" dirty="0"/>
              <a:t>f)</a:t>
            </a:r>
            <a:r>
              <a:rPr lang="it-IT" sz="1400" dirty="0"/>
              <a:t> favorire l'elezione di un domicilio digitale da parte di cittadini e imprese ai fini dell'interazione con le amministrazioni, anche mediante sistemi di comunicazione non ripudiabili, garantendo l'adozione di soluzioni idonee a consentirne l'uso anche in caso di indisponibilità di adeguate infrastrutture e dispositivi di comunicazione o di un inadeguato livello di alfabetizzazione informatica, in modo da assicurare, altresì, la piena accessibilità mediante l'introduzione, compatibilmente con i vincoli di bilancio, di modalità specifiche e peculiari, quali, tra le altre, quelle relative alla lingua dei segni;</a:t>
            </a:r>
          </a:p>
          <a:p>
            <a:pPr marL="0" indent="0">
              <a:buNone/>
            </a:pPr>
            <a:r>
              <a:rPr lang="it-IT" sz="1400" i="1" dirty="0" smtClean="0"/>
              <a:t>g</a:t>
            </a:r>
            <a:r>
              <a:rPr lang="it-IT" sz="1400" i="1" dirty="0"/>
              <a:t>)</a:t>
            </a:r>
            <a:r>
              <a:rPr lang="it-IT" sz="1400" dirty="0"/>
              <a:t> razionalizzare gli strumenti di coordinamento delle amministrazioni pubbliche al fine di conseguire obiettivi di ottimizzazione della spesa nei processi di digitalizzazione, nonché obiettivi di risparmio energetico;</a:t>
            </a:r>
          </a:p>
          <a:p>
            <a:pPr marL="0" indent="0">
              <a:buNone/>
            </a:pPr>
            <a:r>
              <a:rPr lang="it-IT" sz="1400" i="1" dirty="0"/>
              <a:t>h)</a:t>
            </a:r>
            <a:r>
              <a:rPr lang="it-IT" sz="1400" dirty="0"/>
              <a:t> razionalizzare i meccanismi e le strutture deputati alla </a:t>
            </a:r>
            <a:r>
              <a:rPr lang="it-IT" sz="1400" i="1" dirty="0" err="1"/>
              <a:t>governance</a:t>
            </a:r>
            <a:r>
              <a:rPr lang="it-IT" sz="1400" dirty="0"/>
              <a:t> in materia di digitalizzazione, al fine di semplificare i processi decisionali; </a:t>
            </a:r>
          </a:p>
          <a:p>
            <a:pPr marL="0" indent="0">
              <a:buNone/>
            </a:pPr>
            <a:r>
              <a:rPr lang="it-IT" sz="1400" i="1" dirty="0"/>
              <a:t>i)</a:t>
            </a:r>
            <a:r>
              <a:rPr lang="it-IT" sz="1400" dirty="0"/>
              <a:t> semplificare le modalità di adozione delle regole tecniche e assicurare la neutralità tecnologica delle disposizioni del CAD;</a:t>
            </a:r>
          </a:p>
          <a:p>
            <a:pPr marL="0" indent="0">
              <a:buNone/>
            </a:pPr>
            <a:r>
              <a:rPr lang="it-IT" sz="1400" b="1" i="1" dirty="0"/>
              <a:t>i-</a:t>
            </a:r>
            <a:r>
              <a:rPr lang="it-IT" sz="1400" b="1" dirty="0"/>
              <a:t>bis) ridefinire le competenze dell'ufficio dirigenziale di cui all'articolo 17, comma 1, del decreto legislativo 7 marzo 2005, n. 82, con la previsione della possibilità di collocazione alle dirette dipendenze dell'organo politico di vertice di un responsabile, dotato di adeguate competenze tecnologiche e manageriali, per la transizione alla modalità operativa digitale e dei conseguenti processi di riorganizzazione, finalizzati a maggiore efficienza ed economicità</a:t>
            </a:r>
            <a:r>
              <a:rPr lang="it-IT" sz="1400" dirty="0" smtClean="0"/>
              <a:t>;</a:t>
            </a:r>
            <a:endParaRPr lang="it-IT" sz="1400" dirty="0"/>
          </a:p>
        </p:txBody>
      </p:sp>
      <p:sp>
        <p:nvSpPr>
          <p:cNvPr id="8" name="Rectangle 1"/>
          <p:cNvSpPr txBox="1">
            <a:spLocks/>
          </p:cNvSpPr>
          <p:nvPr/>
        </p:nvSpPr>
        <p:spPr>
          <a:xfrm>
            <a:off x="35496" y="267494"/>
            <a:ext cx="8263384"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DDL sulla Riorganizzazione della PA – AS1577</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1203104063"/>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47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03598"/>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400" b="1" dirty="0" smtClean="0"/>
              <a:t>i-</a:t>
            </a:r>
            <a:r>
              <a:rPr lang="it-IT" sz="1400" b="1" i="1" dirty="0" smtClean="0"/>
              <a:t>bis</a:t>
            </a:r>
            <a:r>
              <a:rPr lang="it-IT" sz="1400" b="1" i="1" dirty="0"/>
              <a:t>)</a:t>
            </a:r>
            <a:r>
              <a:rPr lang="it-IT" sz="1400" b="1" dirty="0"/>
              <a:t> coordinare formalmente e sostanzialmente il testo delle disposizioni vigenti, apportando le modifiche necessarie per garantire la coerenza giuridica, logica e sistematica della normativa e per adeguare, aggiornare e semplificare il linguaggio normativo;</a:t>
            </a:r>
            <a:endParaRPr lang="it-IT" sz="1400" dirty="0"/>
          </a:p>
          <a:p>
            <a:pPr marL="0" indent="0">
              <a:buNone/>
            </a:pPr>
            <a:r>
              <a:rPr lang="it-IT" sz="1400" b="1" dirty="0"/>
              <a:t>i-</a:t>
            </a:r>
            <a:r>
              <a:rPr lang="it-IT" sz="1400" b="1" i="1" dirty="0"/>
              <a:t>ter)</a:t>
            </a:r>
            <a:r>
              <a:rPr lang="it-IT" sz="1400" b="1" dirty="0"/>
              <a:t> indicare esplicitamente le norme abrogate, fatta salva l'applicazione dell'articolo 15 delle disposizioni sulla legge in generale premesse al codice civile».</a:t>
            </a:r>
            <a:endParaRPr lang="it-IT" sz="1400" dirty="0"/>
          </a:p>
          <a:p>
            <a:pPr marL="0" indent="0">
              <a:buNone/>
            </a:pPr>
            <a:r>
              <a:rPr lang="it-IT" sz="1400" dirty="0" smtClean="0"/>
              <a:t>2</a:t>
            </a:r>
            <a:r>
              <a:rPr lang="it-IT" sz="1400" dirty="0"/>
              <a:t>. I decreti legislativi di cui al comma 1 sono adottati su proposta del Ministro delegato per la semplificazione e la pubblica amministrazione, previa acquisizione del parere della Conferenza unificata di cui all'articolo 8 del decreto legislativo 28 agosto 1997, n. 281, e del parere del Consiglio di Stato, che sono resi nel termine di quarantacinque giorni dalla data di trasmissione di ciascuno schema di decreto legislativo, decorso il quale il Governo può comunque procedere. Lo schema di ciascun decreto legislativo è successivamente trasmesso alle Camere per l'espressione dei pareri della Commissione parlamentare per la semplificazione e delle Commissioni parlamentari competenti per materia e per i profili finanziari, che si pronunciano nel termine di sessanta giorni dalla data di trasmissione, decorso il quale il decreto legislativo può essere comunque adottato. Se il termine previsto per il parere cade nei trenta giorni che precedono la scadenza del termine previsto al comma 1 o successivamente, la scadenza medesima è prorogata di novanta giorni.</a:t>
            </a:r>
          </a:p>
          <a:p>
            <a:pPr marL="0" indent="0">
              <a:buNone/>
            </a:pPr>
            <a:r>
              <a:rPr lang="it-IT" sz="1400" dirty="0"/>
              <a:t>3. Entro dodici mesi dalla data di entrata in vigore di ciascun decreto legislativo di cui al presente articolo, il Governo può adottare, nel rispetto della procedura e dei princìpi e criteri direttivi di cui al presente articolo, un decreto legislativo recante disposizioni integrative e correttive".</a:t>
            </a:r>
          </a:p>
          <a:p>
            <a:pPr marL="0" indent="0">
              <a:buNone/>
            </a:pPr>
            <a:endParaRPr altLang="it-IT" sz="2000" b="1" dirty="0">
              <a:solidFill>
                <a:prstClr val="black"/>
              </a:solidFill>
            </a:endParaRPr>
          </a:p>
        </p:txBody>
      </p:sp>
      <p:sp>
        <p:nvSpPr>
          <p:cNvPr id="8" name="Rectangle 1"/>
          <p:cNvSpPr txBox="1">
            <a:spLocks/>
          </p:cNvSpPr>
          <p:nvPr/>
        </p:nvSpPr>
        <p:spPr>
          <a:xfrm>
            <a:off x="35496" y="267494"/>
            <a:ext cx="8263384" cy="1006475"/>
          </a:xfrm>
          <a:prstGeom prst="rect">
            <a:avLst/>
          </a:prstGeom>
        </p:spPr>
        <p:txBody>
          <a:bodyPr/>
          <a:lstStyle/>
          <a:p>
            <a:pPr>
              <a:defRPr/>
            </a:pPr>
            <a:r>
              <a:rPr lang="it-IT" sz="3000" b="1" dirty="0" smtClean="0">
                <a:solidFill>
                  <a:srgbClr val="DA1F28"/>
                </a:solidFill>
                <a:latin typeface="Tw Cen MT"/>
                <a:ea typeface="ＭＳ Ｐゴシック" pitchFamily="34" charset="-128"/>
              </a:rPr>
              <a:t>DDL sulla Riorganizzazione della PA – AS1577</a:t>
            </a:r>
            <a:endParaRPr lang="it-IT" sz="3000" b="1" dirty="0">
              <a:solidFill>
                <a:srgbClr val="DA1F28"/>
              </a:solidFill>
              <a:latin typeface="Tw Cen MT"/>
              <a:ea typeface="ＭＳ Ｐゴシック" pitchFamily="34" charset="-128"/>
            </a:endParaRPr>
          </a:p>
        </p:txBody>
      </p:sp>
    </p:spTree>
    <p:extLst>
      <p:ext uri="{BB962C8B-B14F-4D97-AF65-F5344CB8AC3E}">
        <p14:creationId xmlns:p14="http://schemas.microsoft.com/office/powerpoint/2010/main" val="326339242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5</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L’agenda</a:t>
            </a:r>
            <a:r>
              <a:rPr kumimoji="0" lang="it-IT" sz="3000" b="1" i="0" u="none" strike="noStrike" kern="1200" cap="none" spc="0" normalizeH="0" noProof="0" dirty="0" smtClean="0">
                <a:ln>
                  <a:noFill/>
                </a:ln>
                <a:solidFill>
                  <a:schemeClr val="accent2"/>
                </a:solidFill>
                <a:effectLst/>
                <a:uLnTx/>
                <a:uFillTx/>
                <a:latin typeface="+mj-lt"/>
                <a:ea typeface="ＭＳ Ｐゴシック" pitchFamily="34" charset="-128"/>
                <a:cs typeface="+mj-cs"/>
              </a:rPr>
              <a:t> digitale nel </a:t>
            </a: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contesto italiano 3/5</a:t>
            </a:r>
          </a:p>
        </p:txBody>
      </p:sp>
      <p:sp>
        <p:nvSpPr>
          <p:cNvPr id="9" name="Segnaposto contenuto 4"/>
          <p:cNvSpPr txBox="1">
            <a:spLocks/>
          </p:cNvSpPr>
          <p:nvPr/>
        </p:nvSpPr>
        <p:spPr bwMode="auto">
          <a:xfrm>
            <a:off x="359024" y="1131590"/>
            <a:ext cx="8245424" cy="3672408"/>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6" name="Segnaposto contenuto 4"/>
          <p:cNvSpPr txBox="1">
            <a:spLocks/>
          </p:cNvSpPr>
          <p:nvPr/>
        </p:nvSpPr>
        <p:spPr bwMode="auto">
          <a:xfrm>
            <a:off x="441553" y="1428990"/>
            <a:ext cx="8245424" cy="323099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lvl="0" indent="0">
              <a:buNone/>
            </a:pPr>
            <a:r>
              <a:rPr lang="it-IT" sz="1800" dirty="0" smtClean="0"/>
              <a:t>La cabina di regia istituisce una serie di tavoli tecnico-operativi che traducono gli obiettivi in documenti di indirizzo e di scenario in cui sviluppare azioni concrete.</a:t>
            </a:r>
            <a:endParaRPr lang="it-IT" sz="1800" dirty="0"/>
          </a:p>
          <a:p>
            <a:pPr marL="0" indent="0">
              <a:buNone/>
            </a:pPr>
            <a:r>
              <a:rPr lang="it-IT" sz="1800" b="1" i="1" dirty="0" smtClean="0"/>
              <a:t>Decreto Legge </a:t>
            </a:r>
            <a:r>
              <a:rPr lang="it-IT" sz="1800" b="1" i="1" dirty="0"/>
              <a:t>179 del 18/10/2012 </a:t>
            </a:r>
            <a:r>
              <a:rPr lang="it-IT" sz="1800" b="1" i="1" dirty="0" smtClean="0"/>
              <a:t>convertito </a:t>
            </a:r>
            <a:r>
              <a:rPr lang="it-IT" sz="1800" b="1" i="1" dirty="0"/>
              <a:t>dalla Legge n. 221 del </a:t>
            </a:r>
            <a:r>
              <a:rPr lang="it-IT" sz="1800" b="1" i="1" dirty="0" smtClean="0"/>
              <a:t>17/12/2012 c.d. Decreto «Crescita 2.0» - (Governo Monti)</a:t>
            </a:r>
          </a:p>
          <a:p>
            <a:pPr marL="0" indent="0">
              <a:buNone/>
            </a:pPr>
            <a:r>
              <a:rPr lang="it-IT" sz="1800" dirty="0"/>
              <a:t>Il provvedimento è </a:t>
            </a:r>
            <a:r>
              <a:rPr lang="it-IT" sz="1800" dirty="0" smtClean="0"/>
              <a:t>lo strumento </a:t>
            </a:r>
            <a:r>
              <a:rPr lang="it-IT" sz="1800" dirty="0"/>
              <a:t>normativo </a:t>
            </a:r>
            <a:r>
              <a:rPr lang="it-IT" sz="1800" dirty="0" smtClean="0"/>
              <a:t>con il quale </a:t>
            </a:r>
            <a:r>
              <a:rPr lang="it-IT" sz="1800" dirty="0"/>
              <a:t>vengono individuati la maggior parte degli interventi chiave per la realizzazione dell’Agenda </a:t>
            </a:r>
            <a:r>
              <a:rPr lang="it-IT" sz="1800" dirty="0" smtClean="0"/>
              <a:t>Digitale, tra cui l’istituzione dell’ANPR e dell’ANNCSU </a:t>
            </a:r>
            <a:r>
              <a:rPr lang="it-IT" sz="1800" dirty="0"/>
              <a:t>e </a:t>
            </a:r>
            <a:r>
              <a:rPr lang="it-IT" sz="1800" dirty="0" smtClean="0"/>
              <a:t>la realizzazione del </a:t>
            </a:r>
            <a:r>
              <a:rPr lang="it-IT" sz="1800" dirty="0"/>
              <a:t>censimento </a:t>
            </a:r>
            <a:r>
              <a:rPr lang="it-IT" sz="1800" dirty="0" smtClean="0"/>
              <a:t>permanente con cadenza annuale. </a:t>
            </a:r>
            <a:endParaRPr lang="it-IT" sz="18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350841050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6</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L’agenda</a:t>
            </a:r>
            <a:r>
              <a:rPr kumimoji="0" lang="it-IT" sz="3000" b="1" i="0" u="none" strike="noStrike" kern="1200" cap="none" spc="0" normalizeH="0" noProof="0" dirty="0" smtClean="0">
                <a:ln>
                  <a:noFill/>
                </a:ln>
                <a:solidFill>
                  <a:schemeClr val="accent2"/>
                </a:solidFill>
                <a:effectLst/>
                <a:uLnTx/>
                <a:uFillTx/>
                <a:latin typeface="+mj-lt"/>
                <a:ea typeface="ＭＳ Ｐゴシック" pitchFamily="34" charset="-128"/>
                <a:cs typeface="+mj-cs"/>
              </a:rPr>
              <a:t> digitale nel </a:t>
            </a: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contesto italiano 4/5</a:t>
            </a: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6" name="Segnaposto contenuto 4"/>
          <p:cNvSpPr txBox="1">
            <a:spLocks/>
          </p:cNvSpPr>
          <p:nvPr/>
        </p:nvSpPr>
        <p:spPr bwMode="auto">
          <a:xfrm>
            <a:off x="441553" y="1356982"/>
            <a:ext cx="8245424" cy="3591032"/>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a:buNone/>
            </a:pPr>
            <a:r>
              <a:rPr lang="it-IT" sz="2000" b="1" dirty="0" smtClean="0"/>
              <a:t>Decreto Legge </a:t>
            </a:r>
            <a:r>
              <a:rPr lang="it-IT" sz="2000" b="1" dirty="0"/>
              <a:t>69 del </a:t>
            </a:r>
            <a:r>
              <a:rPr lang="it-IT" sz="2000" b="1" dirty="0" smtClean="0"/>
              <a:t>21 giugno 2013 </a:t>
            </a:r>
            <a:r>
              <a:rPr lang="it-IT" sz="2000" b="1" dirty="0"/>
              <a:t>(c.d. </a:t>
            </a:r>
            <a:r>
              <a:rPr lang="it-IT" sz="2000" b="1" dirty="0" smtClean="0"/>
              <a:t>“Decreto del </a:t>
            </a:r>
            <a:r>
              <a:rPr lang="it-IT" sz="2000" b="1" dirty="0"/>
              <a:t>Fare</a:t>
            </a:r>
            <a:r>
              <a:rPr lang="it-IT" sz="2000" b="1" dirty="0" smtClean="0"/>
              <a:t>”)</a:t>
            </a:r>
          </a:p>
          <a:p>
            <a:r>
              <a:rPr lang="it-IT" sz="2000" dirty="0"/>
              <a:t>Con questo decreto, il Governo Letta istituisce </a:t>
            </a:r>
            <a:r>
              <a:rPr lang="it-IT" sz="2000" dirty="0" smtClean="0"/>
              <a:t>una struttura </a:t>
            </a:r>
            <a:r>
              <a:rPr lang="it-IT" sz="2000" dirty="0"/>
              <a:t>di missione per l’attuazione dell’agenda digitale </a:t>
            </a:r>
            <a:r>
              <a:rPr lang="it-IT" sz="2000" dirty="0" smtClean="0"/>
              <a:t>italiana, il cui Commissario, Francesco Caio, individua, tra gli interventi previsti per l’attuazione dell’Agenda, </a:t>
            </a:r>
            <a:r>
              <a:rPr lang="it-IT" sz="2000" b="1" dirty="0" smtClean="0"/>
              <a:t>3 priorità</a:t>
            </a:r>
            <a:r>
              <a:rPr lang="it-IT" sz="2000" dirty="0" smtClean="0"/>
              <a:t>, a tutt’oggi considerate tra i pilastri della strategia italiana:</a:t>
            </a:r>
          </a:p>
          <a:p>
            <a:pPr lvl="1"/>
            <a:r>
              <a:rPr lang="it-IT" sz="1700" dirty="0" smtClean="0"/>
              <a:t>l’Anagrafe Nazionale della Popolazione Residente</a:t>
            </a:r>
          </a:p>
          <a:p>
            <a:pPr lvl="1"/>
            <a:r>
              <a:rPr lang="it-IT" sz="1700" dirty="0" smtClean="0"/>
              <a:t>la Fatturazione Elettronica </a:t>
            </a:r>
          </a:p>
          <a:p>
            <a:pPr lvl="1"/>
            <a:r>
              <a:rPr lang="it-IT" sz="1700" dirty="0" smtClean="0"/>
              <a:t>Il Sistema Pubblico di Identità Digitale</a:t>
            </a: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Tree>
    <p:extLst>
      <p:ext uri="{BB962C8B-B14F-4D97-AF65-F5344CB8AC3E}">
        <p14:creationId xmlns:p14="http://schemas.microsoft.com/office/powerpoint/2010/main" val="166860487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7</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395288" y="493705"/>
            <a:ext cx="8153400" cy="100647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L’agenda</a:t>
            </a:r>
            <a:r>
              <a:rPr kumimoji="0" lang="it-IT" sz="3000" b="1" i="0" u="none" strike="noStrike" kern="1200" cap="none" spc="0" normalizeH="0" noProof="0" dirty="0" smtClean="0">
                <a:ln>
                  <a:noFill/>
                </a:ln>
                <a:solidFill>
                  <a:schemeClr val="accent2"/>
                </a:solidFill>
                <a:effectLst/>
                <a:uLnTx/>
                <a:uFillTx/>
                <a:latin typeface="+mj-lt"/>
                <a:ea typeface="ＭＳ Ｐゴシック" pitchFamily="34" charset="-128"/>
                <a:cs typeface="+mj-cs"/>
              </a:rPr>
              <a:t> digitale nel </a:t>
            </a:r>
            <a:r>
              <a:rPr kumimoji="0" lang="it-IT" sz="3000" b="1" i="0" u="none" strike="noStrike" kern="1200" cap="none" spc="0" normalizeH="0" baseline="0" noProof="0" dirty="0" smtClean="0">
                <a:ln>
                  <a:noFill/>
                </a:ln>
                <a:solidFill>
                  <a:schemeClr val="accent2"/>
                </a:solidFill>
                <a:effectLst/>
                <a:uLnTx/>
                <a:uFillTx/>
                <a:latin typeface="+mj-lt"/>
                <a:ea typeface="ＭＳ Ｐゴシック" pitchFamily="34" charset="-128"/>
                <a:cs typeface="+mj-cs"/>
              </a:rPr>
              <a:t>contesto italiano 5/5</a:t>
            </a: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marL="0" indent="0" eaLnBrk="1" fontAlgn="auto" hangingPunct="1">
              <a:spcAft>
                <a:spcPts val="1200"/>
              </a:spcAft>
              <a:buNone/>
            </a:pPr>
            <a:endParaRPr lang="it-IT" sz="2000" dirty="0" smtClean="0">
              <a:solidFill>
                <a:srgbClr val="0000FF"/>
              </a:solidFill>
            </a:endParaRPr>
          </a:p>
          <a:p>
            <a:pPr eaLnBrk="1" fontAlgn="auto" hangingPunct="1">
              <a:spcAft>
                <a:spcPts val="1200"/>
              </a:spcAft>
              <a:buFont typeface="Arial" pitchFamily="34" charset="0"/>
              <a:buChar char="»"/>
            </a:pPr>
            <a:endParaRPr lang="it-IT" sz="2000" dirty="0" smtClean="0">
              <a:solidFill>
                <a:srgbClr val="0000FF"/>
              </a:solidFill>
            </a:endParaRPr>
          </a:p>
          <a:p>
            <a:pPr marL="625475" lvl="1">
              <a:lnSpc>
                <a:spcPct val="114000"/>
              </a:lnSpc>
              <a:spcBef>
                <a:spcPct val="0"/>
              </a:spcBef>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lang="it-IT" altLang="it-IT" sz="1600" dirty="0" smtClean="0">
              <a:solidFill>
                <a:srgbClr val="0000FF"/>
              </a:solidFill>
              <a:latin typeface="Verdana" pitchFamily="34" charset="0"/>
            </a:endParaRPr>
          </a:p>
        </p:txBody>
      </p:sp>
      <p:sp>
        <p:nvSpPr>
          <p:cNvPr id="6" name="Segnaposto contenuto 4"/>
          <p:cNvSpPr txBox="1">
            <a:spLocks/>
          </p:cNvSpPr>
          <p:nvPr/>
        </p:nvSpPr>
        <p:spPr bwMode="auto">
          <a:xfrm>
            <a:off x="441553" y="1356982"/>
            <a:ext cx="8245424" cy="3519024"/>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endParaRPr lang="it-IT" sz="2000" dirty="0" smtClean="0"/>
          </a:p>
          <a:p>
            <a:pPr eaLnBrk="1" fontAlgn="auto" hangingPunct="1">
              <a:spcAft>
                <a:spcPts val="1200"/>
              </a:spcAft>
              <a:buFont typeface="Arial" pitchFamily="34" charset="0"/>
              <a:buChar char="»"/>
            </a:pPr>
            <a:r>
              <a:rPr lang="it-IT" sz="2000" dirty="0" smtClean="0"/>
              <a:t>Con il Governo </a:t>
            </a:r>
            <a:r>
              <a:rPr lang="it-IT" sz="2000" dirty="0" err="1" smtClean="0"/>
              <a:t>Renzi</a:t>
            </a:r>
            <a:r>
              <a:rPr lang="it-IT" sz="2000" dirty="0" smtClean="0"/>
              <a:t>, viene soppressa l’Unità di Missione per l’attuazione dell’Agenda Digitale e i compiti di realizzazione della stessa vengono demandati al Ministro per la Pubblica Amministrazione e la Semplificazione che si avvale dell’Agenzia per l’Italia Digitale  (ex </a:t>
            </a:r>
            <a:r>
              <a:rPr lang="it-IT" sz="2000" dirty="0" err="1" smtClean="0"/>
              <a:t>DigitPA</a:t>
            </a:r>
            <a:r>
              <a:rPr lang="it-IT" sz="2000" dirty="0" smtClean="0"/>
              <a:t>, ex </a:t>
            </a:r>
            <a:r>
              <a:rPr lang="it-IT" sz="2000" dirty="0" err="1" smtClean="0"/>
              <a:t>Cnipa</a:t>
            </a:r>
            <a:r>
              <a:rPr lang="it-IT" sz="2000" dirty="0" smtClean="0"/>
              <a:t>, ex AIPA)</a:t>
            </a:r>
          </a:p>
          <a:p>
            <a:pPr eaLnBrk="1" fontAlgn="auto" hangingPunct="1">
              <a:spcAft>
                <a:spcPts val="1200"/>
              </a:spcAft>
              <a:buFont typeface="Arial" pitchFamily="34" charset="0"/>
              <a:buChar char="»"/>
            </a:pPr>
            <a:r>
              <a:rPr lang="it-IT" altLang="it-IT" sz="2000" dirty="0" smtClean="0"/>
              <a:t>Nella seduta del </a:t>
            </a:r>
            <a:r>
              <a:rPr lang="it-IT" altLang="it-IT" sz="2000" dirty="0"/>
              <a:t>3 marzo 2015 il Consiglio dei Ministri ha approvato la </a:t>
            </a:r>
            <a:r>
              <a:rPr lang="it-IT" altLang="it-IT" sz="2000" dirty="0" smtClean="0"/>
              <a:t>Strategia </a:t>
            </a:r>
            <a:r>
              <a:rPr lang="it-IT" altLang="it-IT" sz="2000" dirty="0"/>
              <a:t>per la banda </a:t>
            </a:r>
            <a:r>
              <a:rPr lang="it-IT" altLang="it-IT" sz="2000" dirty="0" err="1"/>
              <a:t>ultralarga</a:t>
            </a:r>
            <a:r>
              <a:rPr lang="it-IT" altLang="it-IT" sz="2000" dirty="0"/>
              <a:t> e la crescita digitale che individuano gli </a:t>
            </a:r>
            <a:r>
              <a:rPr lang="it-IT" altLang="it-IT" sz="2000" dirty="0" err="1"/>
              <a:t>asset</a:t>
            </a:r>
            <a:r>
              <a:rPr lang="it-IT" altLang="it-IT" sz="2000" dirty="0"/>
              <a:t> digitali su cui investirà il </a:t>
            </a:r>
            <a:r>
              <a:rPr lang="it-IT" altLang="it-IT" sz="2000" dirty="0" smtClean="0"/>
              <a:t>Paese.</a:t>
            </a:r>
          </a:p>
          <a:p>
            <a:pPr eaLnBrk="1" fontAlgn="auto" hangingPunct="1">
              <a:spcAft>
                <a:spcPts val="1200"/>
              </a:spcAft>
              <a:buFont typeface="Arial" pitchFamily="34" charset="0"/>
              <a:buChar char="»"/>
            </a:pPr>
            <a:endParaRPr lang="it-IT" altLang="it-IT" sz="2000" dirty="0"/>
          </a:p>
          <a:p>
            <a:pPr eaLnBrk="1" fontAlgn="auto" hangingPunct="1">
              <a:spcAft>
                <a:spcPts val="1200"/>
              </a:spcAft>
              <a:buFont typeface="Arial" pitchFamily="34" charset="0"/>
              <a:buChar char="»"/>
            </a:pPr>
            <a:endParaRPr lang="it-IT" altLang="it-IT" sz="1600" dirty="0" smtClean="0">
              <a:latin typeface="Verdana" pitchFamily="34" charset="0"/>
            </a:endParaRPr>
          </a:p>
        </p:txBody>
      </p:sp>
    </p:spTree>
    <p:extLst>
      <p:ext uri="{BB962C8B-B14F-4D97-AF65-F5344CB8AC3E}">
        <p14:creationId xmlns:p14="http://schemas.microsoft.com/office/powerpoint/2010/main" val="339541828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468313" y="1563638"/>
            <a:ext cx="8207375" cy="2880320"/>
          </a:xfrm>
        </p:spPr>
        <p:txBody>
          <a:bodyPr>
            <a:noAutofit/>
          </a:bodyPr>
          <a:lstStyle/>
          <a:p>
            <a:pPr lvl="0"/>
            <a:r>
              <a:rPr lang="it-IT" sz="4800" dirty="0" smtClean="0"/>
              <a:t>La strategia «Crescita Digitale 2014-2020»</a:t>
            </a:r>
            <a:endParaRPr lang="it-IT" sz="4800" dirty="0"/>
          </a:p>
        </p:txBody>
      </p:sp>
    </p:spTree>
    <p:extLst>
      <p:ext uri="{BB962C8B-B14F-4D97-AF65-F5344CB8AC3E}">
        <p14:creationId xmlns:p14="http://schemas.microsoft.com/office/powerpoint/2010/main" val="3409833066"/>
      </p:ext>
    </p:extLst>
  </p:cSld>
  <p:clrMapOvr>
    <a:masterClrMapping/>
  </p:clrMapOvr>
  <p:transition spd="slow">
    <p:push/>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numero diapositiva 1"/>
          <p:cNvSpPr>
            <a:spLocks noGrp="1"/>
          </p:cNvSpPr>
          <p:nvPr>
            <p:ph type="sldNum" sz="quarter" idx="12"/>
          </p:nvPr>
        </p:nvSpPr>
        <p:spPr/>
        <p:txBody>
          <a:bodyPr>
            <a:normAutofit fontScale="47500" lnSpcReduction="20000"/>
          </a:bodyPr>
          <a:lstStyle/>
          <a:p>
            <a:pPr>
              <a:defRPr/>
            </a:pPr>
            <a:fld id="{3DC90033-A1FD-4530-A1E8-C1A9DB2B2FFF}" type="slidenum">
              <a:rPr lang="it-IT" smtClean="0"/>
              <a:pPr>
                <a:defRPr/>
              </a:pPr>
              <a:t>9</a:t>
            </a:fld>
            <a:endParaRPr lang="it-IT"/>
          </a:p>
        </p:txBody>
      </p:sp>
      <p:pic>
        <p:nvPicPr>
          <p:cNvPr id="3" name="Picture 6" descr="\\Srvnet\area_galdi\Logo ANCI\LOGO ANCI.jpg"/>
          <p:cNvPicPr>
            <a:picLocks noChangeAspect="1" noChangeArrowheads="1"/>
          </p:cNvPicPr>
          <p:nvPr/>
        </p:nvPicPr>
        <p:blipFill>
          <a:blip r:embed="rId2" cstate="print"/>
          <a:srcRect/>
          <a:stretch>
            <a:fillRect/>
          </a:stretch>
        </p:blipFill>
        <p:spPr bwMode="auto">
          <a:xfrm>
            <a:off x="8370888" y="0"/>
            <a:ext cx="773112" cy="1143000"/>
          </a:xfrm>
          <a:prstGeom prst="rect">
            <a:avLst/>
          </a:prstGeom>
          <a:noFill/>
          <a:ln w="9525">
            <a:noFill/>
            <a:miter lim="800000"/>
            <a:headEnd/>
            <a:tailEnd/>
          </a:ln>
        </p:spPr>
      </p:pic>
      <p:sp>
        <p:nvSpPr>
          <p:cNvPr id="5" name="Rectangle 1"/>
          <p:cNvSpPr txBox="1">
            <a:spLocks/>
          </p:cNvSpPr>
          <p:nvPr/>
        </p:nvSpPr>
        <p:spPr>
          <a:xfrm>
            <a:off x="179512" y="195486"/>
            <a:ext cx="8352928" cy="1006475"/>
          </a:xfrm>
          <a:prstGeom prst="rect">
            <a:avLst/>
          </a:prstGeom>
        </p:spPr>
        <p:txBody>
          <a:bodyPr/>
          <a:lstStyle/>
          <a:p>
            <a:pPr>
              <a:defRPr/>
            </a:pPr>
            <a:endParaRPr lang="it-IT" sz="3000" b="1" dirty="0" smtClean="0">
              <a:solidFill>
                <a:srgbClr val="DA1F28"/>
              </a:solidFill>
              <a:latin typeface="Tw Cen MT"/>
              <a:ea typeface="ＭＳ Ｐゴシック" pitchFamily="34" charset="-128"/>
            </a:endParaRPr>
          </a:p>
        </p:txBody>
      </p:sp>
      <p:sp>
        <p:nvSpPr>
          <p:cNvPr id="9" name="Segnaposto contenuto 4"/>
          <p:cNvSpPr txBox="1">
            <a:spLocks/>
          </p:cNvSpPr>
          <p:nvPr/>
        </p:nvSpPr>
        <p:spPr bwMode="auto">
          <a:xfrm>
            <a:off x="359024" y="915566"/>
            <a:ext cx="8245424" cy="4320480"/>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Clr>
                <a:srgbClr val="DA1F28"/>
              </a:buClr>
              <a:buFont typeface="Wingdings" pitchFamily="2" charset="2"/>
              <a:buNone/>
            </a:pPr>
            <a:endParaRPr sz="2000" dirty="0" smtClean="0">
              <a:solidFill>
                <a:prstClr val="black"/>
              </a:solidFill>
            </a:endParaRPr>
          </a:p>
          <a:p>
            <a:pPr marL="0" indent="0" eaLnBrk="1" fontAlgn="auto" hangingPunct="1">
              <a:spcAft>
                <a:spcPts val="1200"/>
              </a:spcAft>
              <a:buClr>
                <a:srgbClr val="DA1F28"/>
              </a:buClr>
              <a:buFont typeface="Wingdings" pitchFamily="2" charset="2"/>
              <a:buNone/>
            </a:pPr>
            <a:endParaRPr sz="2000" dirty="0" smtClean="0">
              <a:solidFill>
                <a:srgbClr val="0000FF"/>
              </a:solidFill>
            </a:endParaRPr>
          </a:p>
          <a:p>
            <a:pPr eaLnBrk="1" fontAlgn="auto" hangingPunct="1">
              <a:spcAft>
                <a:spcPts val="1200"/>
              </a:spcAft>
              <a:buClr>
                <a:srgbClr val="DA1F28"/>
              </a:buClr>
              <a:buFont typeface="Arial" pitchFamily="34" charset="0"/>
              <a:buChar char="»"/>
            </a:pPr>
            <a:endParaRPr sz="2000" dirty="0" smtClean="0">
              <a:solidFill>
                <a:srgbClr val="0000FF"/>
              </a:solidFill>
            </a:endParaRPr>
          </a:p>
          <a:p>
            <a:pPr marL="625475" lvl="1">
              <a:lnSpc>
                <a:spcPct val="114000"/>
              </a:lnSpc>
              <a:spcBef>
                <a:spcPct val="0"/>
              </a:spcBef>
              <a:buClr>
                <a:srgbClr val="2DA2BF"/>
              </a:buClr>
              <a:buFontTx/>
              <a:buChar char="-"/>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Lst>
            </a:pPr>
            <a:endParaRPr altLang="it-IT" sz="1600" dirty="0" smtClean="0">
              <a:solidFill>
                <a:srgbClr val="0000FF"/>
              </a:solidFill>
              <a:latin typeface="Verdana" pitchFamily="34" charset="0"/>
            </a:endParaRPr>
          </a:p>
        </p:txBody>
      </p:sp>
      <p:sp>
        <p:nvSpPr>
          <p:cNvPr id="7" name="Segnaposto contenuto 4"/>
          <p:cNvSpPr txBox="1">
            <a:spLocks/>
          </p:cNvSpPr>
          <p:nvPr/>
        </p:nvSpPr>
        <p:spPr bwMode="auto">
          <a:xfrm>
            <a:off x="179512" y="1203598"/>
            <a:ext cx="8856984" cy="3744416"/>
          </a:xfrm>
          <a:prstGeom prst="rect">
            <a:avLst/>
          </a:prstGeom>
          <a:noFill/>
          <a:ln w="9525">
            <a:noFill/>
            <a:miter lim="800000"/>
            <a:headEnd/>
            <a:tailEnd/>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19088" indent="-319088" algn="l" rtl="0" eaLnBrk="0" fontAlgn="base" hangingPunct="0">
              <a:spcBef>
                <a:spcPts val="700"/>
              </a:spcBef>
              <a:spcAft>
                <a:spcPct val="0"/>
              </a:spcAft>
              <a:buClr>
                <a:schemeClr val="accent2"/>
              </a:buClr>
              <a:buSzPct val="60000"/>
              <a:buFont typeface="Wingdings" pitchFamily="2" charset="2"/>
              <a:buChar char=""/>
              <a:defRPr lang="it-IT" sz="2900" kern="1200">
                <a:solidFill>
                  <a:schemeClr val="tx1"/>
                </a:solidFill>
                <a:latin typeface="+mn-lt"/>
                <a:ea typeface="ＭＳ Ｐゴシック" pitchFamily="34" charset="-128"/>
                <a:cs typeface="+mn-cs"/>
              </a:defRPr>
            </a:lvl1pPr>
            <a:lvl2pPr marL="639763" indent="-273050" algn="l" rtl="0" eaLnBrk="0" fontAlgn="base" hangingPunct="0">
              <a:spcBef>
                <a:spcPts val="550"/>
              </a:spcBef>
              <a:spcAft>
                <a:spcPct val="0"/>
              </a:spcAft>
              <a:buClr>
                <a:schemeClr val="accent1"/>
              </a:buClr>
              <a:buSzPct val="70000"/>
              <a:buFont typeface="Wingdings 2" pitchFamily="18" charset="2"/>
              <a:buChar char=""/>
              <a:defRPr lang="it-IT" sz="2600" kern="1200">
                <a:solidFill>
                  <a:schemeClr val="tx1"/>
                </a:solidFill>
                <a:latin typeface="+mn-lt"/>
                <a:ea typeface="ＭＳ Ｐゴシック" charset="-128"/>
                <a:cs typeface="+mn-cs"/>
              </a:defRPr>
            </a:lvl2pPr>
            <a:lvl3pPr marL="914400" indent="-228600" algn="l" rtl="0" eaLnBrk="0" fontAlgn="base" hangingPunct="0">
              <a:spcBef>
                <a:spcPts val="500"/>
              </a:spcBef>
              <a:spcAft>
                <a:spcPct val="0"/>
              </a:spcAft>
              <a:buClr>
                <a:schemeClr val="accent2"/>
              </a:buClr>
              <a:buSzPct val="75000"/>
              <a:buFont typeface="Wingdings" pitchFamily="2" charset="2"/>
              <a:buChar char=""/>
              <a:defRPr lang="it-IT" sz="2300" kern="1200">
                <a:solidFill>
                  <a:schemeClr val="tx1"/>
                </a:solidFill>
                <a:latin typeface="+mn-lt"/>
                <a:ea typeface="ＭＳ Ｐゴシック" charset="-128"/>
                <a:cs typeface="+mn-cs"/>
              </a:defRPr>
            </a:lvl3pPr>
            <a:lvl4pPr marL="1371600" indent="-228600" algn="l" rtl="0" eaLnBrk="0" fontAlgn="base" hangingPunct="0">
              <a:spcBef>
                <a:spcPts val="400"/>
              </a:spcBef>
              <a:spcAft>
                <a:spcPct val="0"/>
              </a:spcAft>
              <a:buClr>
                <a:srgbClr val="EB641B"/>
              </a:buClr>
              <a:buSzPct val="75000"/>
              <a:buFont typeface="Wingdings" pitchFamily="2" charset="2"/>
              <a:buChar char=""/>
              <a:defRPr lang="it-IT" sz="2000" kern="1200">
                <a:solidFill>
                  <a:schemeClr val="tx1"/>
                </a:solidFill>
                <a:latin typeface="+mn-lt"/>
                <a:ea typeface="ＭＳ Ｐゴシック" charset="-128"/>
                <a:cs typeface="+mn-cs"/>
              </a:defRPr>
            </a:lvl4pPr>
            <a:lvl5pPr marL="1828800" indent="-228600" algn="l" rtl="0" eaLnBrk="0" fontAlgn="base" hangingPunct="0">
              <a:spcBef>
                <a:spcPts val="400"/>
              </a:spcBef>
              <a:spcAft>
                <a:spcPct val="0"/>
              </a:spcAft>
              <a:buClr>
                <a:srgbClr val="39639D"/>
              </a:buClr>
              <a:buSzPct val="65000"/>
              <a:buFont typeface="Wingdings" pitchFamily="2" charset="2"/>
              <a:buChar char=""/>
              <a:defRPr lang="it-IT" sz="2000" kern="1200">
                <a:solidFill>
                  <a:schemeClr val="tx1"/>
                </a:solidFill>
                <a:latin typeface="+mn-lt"/>
                <a:ea typeface="ＭＳ Ｐゴシック" charset="-128"/>
                <a:cs typeface="+mn-cs"/>
              </a:defRPr>
            </a:lvl5pPr>
            <a:lvl6pPr marL="2103120" indent="-228600" algn="l" rtl="0" eaLnBrk="1" latinLnBrk="0" hangingPunct="1">
              <a:spcBef>
                <a:spcPct val="20000"/>
              </a:spcBef>
              <a:buClr>
                <a:schemeClr val="accent1"/>
              </a:buClr>
              <a:buFont typeface="Wingdings"/>
              <a:buNone/>
              <a:defRPr kumimoji="0" lang="it-IT"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lang="it-IT"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lang="it-IT"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lang="it-IT" sz="1800" kern="1200" baseline="0">
                <a:solidFill>
                  <a:schemeClr val="tx1"/>
                </a:solidFill>
                <a:latin typeface="+mn-lt"/>
                <a:ea typeface="+mn-ea"/>
                <a:cs typeface="+mn-cs"/>
              </a:defRPr>
            </a:lvl9pPr>
          </a:lstStyle>
          <a:p>
            <a:pPr marL="0" indent="0">
              <a:buNone/>
            </a:pPr>
            <a:r>
              <a:rPr lang="it-IT" sz="1800" b="1" dirty="0" smtClean="0"/>
              <a:t>Obiettivi</a:t>
            </a:r>
          </a:p>
          <a:p>
            <a:r>
              <a:rPr lang="it-IT" sz="1800" i="1" dirty="0" smtClean="0"/>
              <a:t>Obbligo </a:t>
            </a:r>
            <a:r>
              <a:rPr lang="it-IT" sz="1800" dirty="0" err="1" smtClean="0"/>
              <a:t>switch</a:t>
            </a:r>
            <a:r>
              <a:rPr lang="it-IT" sz="1800" dirty="0" smtClean="0"/>
              <a:t> off </a:t>
            </a:r>
            <a:r>
              <a:rPr lang="it-IT" sz="1800" i="1" dirty="0" smtClean="0"/>
              <a:t>della PA </a:t>
            </a:r>
          </a:p>
          <a:p>
            <a:pPr lvl="1"/>
            <a:r>
              <a:rPr lang="it-IT" sz="1500" b="1" dirty="0" smtClean="0"/>
              <a:t>Centralizzazione</a:t>
            </a:r>
            <a:r>
              <a:rPr lang="it-IT" sz="1500" dirty="0" smtClean="0"/>
              <a:t> programmi </a:t>
            </a:r>
            <a:r>
              <a:rPr lang="it-IT" sz="1500" dirty="0"/>
              <a:t>e </a:t>
            </a:r>
            <a:r>
              <a:rPr lang="it-IT" sz="1500" dirty="0" smtClean="0"/>
              <a:t>spesa</a:t>
            </a:r>
          </a:p>
          <a:p>
            <a:pPr lvl="1"/>
            <a:r>
              <a:rPr lang="it-IT" sz="1500" b="1" dirty="0"/>
              <a:t>Monitoraggio</a:t>
            </a:r>
            <a:r>
              <a:rPr lang="it-IT" sz="1500" dirty="0"/>
              <a:t> </a:t>
            </a:r>
            <a:r>
              <a:rPr lang="it-IT" sz="1500" dirty="0" smtClean="0"/>
              <a:t>del rispetto </a:t>
            </a:r>
            <a:r>
              <a:rPr lang="it-IT" sz="1500" dirty="0"/>
              <a:t>delle </a:t>
            </a:r>
            <a:r>
              <a:rPr lang="it-IT" sz="1500" dirty="0" smtClean="0"/>
              <a:t>modalità e </a:t>
            </a:r>
            <a:r>
              <a:rPr lang="it-IT" sz="1500" dirty="0"/>
              <a:t>tempistiche </a:t>
            </a:r>
            <a:r>
              <a:rPr lang="it-IT" sz="1500" dirty="0" smtClean="0"/>
              <a:t>previste</a:t>
            </a:r>
          </a:p>
          <a:p>
            <a:pPr lvl="1"/>
            <a:r>
              <a:rPr lang="it-IT" sz="1500" b="1" dirty="0"/>
              <a:t>Mezzo, non fine. </a:t>
            </a:r>
            <a:r>
              <a:rPr lang="it-IT" sz="1500" dirty="0"/>
              <a:t>Interventi sulla piattaforma pubblica in quanto piattaforma abilitante su cui il policy maker può incidere direttamente, ma a favore di crescita digitale di cittadini e imprese</a:t>
            </a:r>
            <a:r>
              <a:rPr lang="it-IT" sz="1500" b="1" dirty="0"/>
              <a:t>.</a:t>
            </a:r>
          </a:p>
          <a:p>
            <a:r>
              <a:rPr lang="it-IT" sz="1800" i="1" dirty="0" smtClean="0"/>
              <a:t>Approccio architetturale basato </a:t>
            </a:r>
            <a:r>
              <a:rPr lang="it-IT" sz="1800" i="1" dirty="0"/>
              <a:t>su logiche </a:t>
            </a:r>
            <a:r>
              <a:rPr lang="it-IT" sz="1800" i="1" dirty="0" smtClean="0"/>
              <a:t>aperte, </a:t>
            </a:r>
            <a:r>
              <a:rPr lang="it-IT" sz="1800" i="1" dirty="0" err="1" smtClean="0"/>
              <a:t>standards</a:t>
            </a:r>
            <a:r>
              <a:rPr lang="it-IT" sz="1800" i="1" dirty="0"/>
              <a:t>, </a:t>
            </a:r>
            <a:r>
              <a:rPr lang="it-IT" sz="1800" i="1" dirty="0" smtClean="0"/>
              <a:t>interoperabilità e </a:t>
            </a:r>
            <a:r>
              <a:rPr lang="it-IT" sz="1800" i="1" dirty="0"/>
              <a:t>architetture </a:t>
            </a:r>
            <a:r>
              <a:rPr lang="it-IT" sz="1800" i="1" dirty="0" smtClean="0"/>
              <a:t>flessibili, </a:t>
            </a:r>
            <a:r>
              <a:rPr lang="it-IT" sz="1800" i="1" dirty="0" err="1" smtClean="0"/>
              <a:t>user-centered</a:t>
            </a:r>
            <a:endParaRPr lang="it-IT" sz="1800" i="1" dirty="0" smtClean="0"/>
          </a:p>
          <a:p>
            <a:pPr lvl="1"/>
            <a:r>
              <a:rPr lang="it-IT" sz="1500" b="1" dirty="0"/>
              <a:t>Progressiva adozione di Modelli </a:t>
            </a:r>
            <a:r>
              <a:rPr lang="it-IT" sz="1500" b="1" dirty="0" err="1"/>
              <a:t>Cloud</a:t>
            </a:r>
            <a:endParaRPr lang="it-IT" sz="1500" b="1" dirty="0"/>
          </a:p>
          <a:p>
            <a:pPr lvl="1"/>
            <a:r>
              <a:rPr lang="it-IT" sz="1500" b="1" dirty="0"/>
              <a:t>Innalzamento dei livelli di affidabilità e </a:t>
            </a:r>
            <a:r>
              <a:rPr lang="it-IT" sz="1500" b="1" dirty="0" smtClean="0"/>
              <a:t>sicurezza</a:t>
            </a:r>
            <a:endParaRPr lang="it-IT" sz="1500" b="1" dirty="0"/>
          </a:p>
          <a:p>
            <a:r>
              <a:rPr lang="it-IT" sz="1800" dirty="0"/>
              <a:t>Trasparenza e </a:t>
            </a:r>
            <a:r>
              <a:rPr lang="it-IT" sz="1800" dirty="0" smtClean="0"/>
              <a:t>condivisione dei </a:t>
            </a:r>
            <a:r>
              <a:rPr lang="it-IT" sz="1800" dirty="0"/>
              <a:t>dati pubblici (dati.gov.it</a:t>
            </a:r>
            <a:r>
              <a:rPr lang="it-IT" sz="1800" dirty="0" smtClean="0"/>
              <a:t>)</a:t>
            </a:r>
          </a:p>
          <a:p>
            <a:pPr lvl="1"/>
            <a:r>
              <a:rPr lang="it-IT" sz="1500" b="1" dirty="0"/>
              <a:t>Sviluppo delle </a:t>
            </a:r>
            <a:r>
              <a:rPr lang="it-IT" sz="1500" b="1" dirty="0" smtClean="0"/>
              <a:t>e-</a:t>
            </a:r>
            <a:r>
              <a:rPr lang="it-IT" sz="1500" b="1" dirty="0" err="1" smtClean="0"/>
              <a:t>skills</a:t>
            </a:r>
            <a:r>
              <a:rPr lang="it-IT" sz="1500" b="1" dirty="0" smtClean="0"/>
              <a:t> di </a:t>
            </a:r>
            <a:r>
              <a:rPr lang="it-IT" sz="1500" b="1" dirty="0"/>
              <a:t>imprese e </a:t>
            </a:r>
            <a:r>
              <a:rPr lang="it-IT" sz="1500" b="1" dirty="0" smtClean="0"/>
              <a:t>cittadini</a:t>
            </a:r>
            <a:endParaRPr lang="it-IT" sz="1500" b="1" dirty="0"/>
          </a:p>
        </p:txBody>
      </p:sp>
      <p:sp>
        <p:nvSpPr>
          <p:cNvPr id="8" name="Rectangle 1"/>
          <p:cNvSpPr txBox="1">
            <a:spLocks/>
          </p:cNvSpPr>
          <p:nvPr/>
        </p:nvSpPr>
        <p:spPr>
          <a:xfrm>
            <a:off x="395288" y="339502"/>
            <a:ext cx="8153400" cy="1006475"/>
          </a:xfrm>
          <a:prstGeom prst="rect">
            <a:avLst/>
          </a:prstGeom>
        </p:spPr>
        <p:txBody>
          <a:bodyPr/>
          <a:lstStyle/>
          <a:p>
            <a:pPr marL="0" indent="0">
              <a:buNone/>
            </a:pPr>
            <a:r>
              <a:rPr lang="it-IT" b="1" dirty="0">
                <a:solidFill>
                  <a:schemeClr val="accent2"/>
                </a:solidFill>
              </a:rPr>
              <a:t>Una strategia </a:t>
            </a:r>
            <a:r>
              <a:rPr lang="it-IT" b="1" i="1" dirty="0">
                <a:solidFill>
                  <a:schemeClr val="accent2"/>
                </a:solidFill>
              </a:rPr>
              <a:t>dinamica </a:t>
            </a:r>
            <a:r>
              <a:rPr lang="it-IT" b="1" dirty="0">
                <a:solidFill>
                  <a:schemeClr val="accent2"/>
                </a:solidFill>
              </a:rPr>
              <a:t>che punti alla </a:t>
            </a:r>
            <a:r>
              <a:rPr lang="it-IT" b="1" i="1" dirty="0">
                <a:solidFill>
                  <a:schemeClr val="accent2"/>
                </a:solidFill>
              </a:rPr>
              <a:t>crescita digitale </a:t>
            </a:r>
            <a:r>
              <a:rPr lang="it-IT" b="1" dirty="0">
                <a:solidFill>
                  <a:schemeClr val="accent2"/>
                </a:solidFill>
              </a:rPr>
              <a:t>di cittadini e imprese, anche utilizzando le leve pubbliche</a:t>
            </a:r>
          </a:p>
        </p:txBody>
      </p:sp>
    </p:spTree>
    <p:extLst>
      <p:ext uri="{BB962C8B-B14F-4D97-AF65-F5344CB8AC3E}">
        <p14:creationId xmlns:p14="http://schemas.microsoft.com/office/powerpoint/2010/main" val="31899817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WidescreenPresentation">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gradFill rotWithShape="1">
          <a:gsLst>
            <a:gs pos="0">
              <a:schemeClr val="phClr">
                <a:shade val="45000"/>
                <a:satMod val="150000"/>
              </a:schemeClr>
            </a:gs>
            <a:gs pos="35000">
              <a:schemeClr val="phClr">
                <a:shade val="60000"/>
                <a:satMod val="150000"/>
              </a:schemeClr>
            </a:gs>
            <a:gs pos="100000">
              <a:schemeClr val="phClr">
                <a:tint val="97000"/>
                <a:satMod val="200000"/>
              </a:schemeClr>
            </a:gs>
          </a:gsLst>
          <a:lin ang="16200000" scaled="1"/>
        </a:gra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
  <TotalTime>0</TotalTime>
  <Words>4421</Words>
  <Application>Microsoft Office PowerPoint</Application>
  <PresentationFormat>Presentazione su schermo (16:9)</PresentationFormat>
  <Paragraphs>380</Paragraphs>
  <Slides>47</Slides>
  <Notes>2</Notes>
  <HiddenSlides>0</HiddenSlides>
  <MMClips>0</MMClips>
  <ScaleCrop>false</ScaleCrop>
  <HeadingPairs>
    <vt:vector size="4" baseType="variant">
      <vt:variant>
        <vt:lpstr>Tema</vt:lpstr>
      </vt:variant>
      <vt:variant>
        <vt:i4>1</vt:i4>
      </vt:variant>
      <vt:variant>
        <vt:lpstr>Titoli diapositive</vt:lpstr>
      </vt:variant>
      <vt:variant>
        <vt:i4>47</vt:i4>
      </vt:variant>
    </vt:vector>
  </HeadingPairs>
  <TitlesOfParts>
    <vt:vector size="48" baseType="lpstr">
      <vt:lpstr>WidescreenPresentation</vt:lpstr>
      <vt:lpstr> Seminario USCI – Como 21 aprile 2015</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Come cambia la gestione dell’Anagrafica dei Cittadini Italiani</vt:lpstr>
      <vt:lpstr>Dalle APR all’ANPR: Iter Progettuale</vt:lpstr>
      <vt:lpstr>ANPR: duplice modalità di interazione tra centro e periferia</vt:lpstr>
      <vt:lpstr>ANPR a regime: i Servizi</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84</cp:revision>
  <dcterms:created xsi:type="dcterms:W3CDTF">2010-11-07T17:16:44Z</dcterms:created>
  <dcterms:modified xsi:type="dcterms:W3CDTF">2015-04-23T09:24:38Z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LCID">
    <vt:i4>1040</vt:i4>
  </property>
  <property fmtid="{D5CDD505-2E9C-101B-9397-08002B2CF9AE}" pid="3" name="_Version">
    <vt:lpwstr>12.0.4518</vt:lpwstr>
  </property>
</Properties>
</file>