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57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32" autoAdjust="0"/>
  </p:normalViewPr>
  <p:slideViewPr>
    <p:cSldViewPr snapToGrid="0">
      <p:cViewPr varScale="1">
        <p:scale>
          <a:sx n="152" d="100"/>
          <a:sy n="152" d="100"/>
        </p:scale>
        <p:origin x="1672" y="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90420"/>
            <a:ext cx="7827199" cy="104199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1329965"/>
            <a:ext cx="8543925" cy="4846998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070439B-9167-4063-89F5-6F632B524CFC}"/>
              </a:ext>
            </a:extLst>
          </p:cNvPr>
          <p:cNvSpPr txBox="1"/>
          <p:nvPr userDrawn="1"/>
        </p:nvSpPr>
        <p:spPr>
          <a:xfrm>
            <a:off x="8583397" y="181427"/>
            <a:ext cx="902032" cy="7564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it-IT" sz="962" dirty="0"/>
          </a:p>
          <a:p>
            <a:r>
              <a:rPr lang="it-IT" sz="1429" dirty="0"/>
              <a:t>QR Code</a:t>
            </a:r>
          </a:p>
          <a:p>
            <a:endParaRPr lang="it-IT" sz="962" dirty="0"/>
          </a:p>
          <a:p>
            <a:endParaRPr lang="it-IT" sz="962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5B9C1020-40C5-45DD-A137-50DE11CDCE6C}"/>
              </a:ext>
            </a:extLst>
          </p:cNvPr>
          <p:cNvSpPr/>
          <p:nvPr userDrawn="1"/>
        </p:nvSpPr>
        <p:spPr>
          <a:xfrm>
            <a:off x="-1" y="6355363"/>
            <a:ext cx="9906000" cy="25714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62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48DA0755-D064-4077-92D5-473826B6B26E}"/>
              </a:ext>
            </a:extLst>
          </p:cNvPr>
          <p:cNvSpPr/>
          <p:nvPr userDrawn="1"/>
        </p:nvSpPr>
        <p:spPr>
          <a:xfrm>
            <a:off x="1" y="1137743"/>
            <a:ext cx="9905999" cy="90496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62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C1316D0A-2729-41AA-BD24-18D42358C0BA}"/>
              </a:ext>
            </a:extLst>
          </p:cNvPr>
          <p:cNvSpPr/>
          <p:nvPr userDrawn="1"/>
        </p:nvSpPr>
        <p:spPr>
          <a:xfrm>
            <a:off x="341099" y="6452564"/>
            <a:ext cx="7790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/>
              <a:t>Comune di Gorizia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730A7B31-E1F3-432E-9FC5-713C180AFE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921" y="6420857"/>
            <a:ext cx="713079" cy="43714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FAF9259-AEFD-4AD2-8A27-9C0874912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21" y="6510857"/>
            <a:ext cx="2403089" cy="257143"/>
          </a:xfrm>
          <a:prstGeom prst="rect">
            <a:avLst/>
          </a:prstGeom>
        </p:spPr>
      </p:pic>
      <p:sp>
        <p:nvSpPr>
          <p:cNvPr id="13" name="Google Shape;43;p1">
            <a:extLst>
              <a:ext uri="{FF2B5EF4-FFF2-40B4-BE49-F238E27FC236}">
                <a16:creationId xmlns:a16="http://schemas.microsoft.com/office/drawing/2014/main" id="{35027393-9A5B-4E63-BE12-C90C8411BB43}"/>
              </a:ext>
            </a:extLst>
          </p:cNvPr>
          <p:cNvSpPr txBox="1"/>
          <p:nvPr userDrawn="1"/>
        </p:nvSpPr>
        <p:spPr>
          <a:xfrm>
            <a:off x="3824849" y="6482803"/>
            <a:ext cx="5274859" cy="313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2" tIns="24482" rIns="24482" bIns="24482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714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 </a:t>
            </a:r>
            <a:r>
              <a:rPr lang="it-IT" sz="1714" b="1" i="0" u="none" strike="noStrike" cap="none" dirty="0" err="1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Stats</a:t>
            </a:r>
            <a:r>
              <a:rPr lang="it-IT" sz="1714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!</a:t>
            </a:r>
            <a:r>
              <a:rPr lang="it-IT" sz="1429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 Le misure dei territori </a:t>
            </a:r>
            <a:r>
              <a:rPr lang="it-IT" sz="1429" b="1" i="0" u="none" strike="noStrike" cap="none" dirty="0">
                <a:solidFill>
                  <a:schemeClr val="tx1"/>
                </a:solidFill>
                <a:latin typeface="+mn-lt"/>
                <a:ea typeface="Inter"/>
                <a:cs typeface="Inter"/>
                <a:sym typeface="Inter"/>
              </a:rPr>
              <a:t>-</a:t>
            </a:r>
            <a:r>
              <a:rPr lang="it-IT" sz="1429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 </a:t>
            </a:r>
            <a:r>
              <a:rPr lang="it-IT" sz="1429" b="1" i="0" u="none" strike="noStrike" cap="none" dirty="0">
                <a:solidFill>
                  <a:schemeClr val="tx1"/>
                </a:solidFill>
                <a:latin typeface="+mn-lt"/>
                <a:ea typeface="Inter"/>
                <a:cs typeface="Inter"/>
                <a:sym typeface="Inter"/>
              </a:rPr>
              <a:t>8 e 9 maggio 2025 - Gorizia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4CE1A9D-D91C-44C9-ADA9-E177559D2D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18941" r="18030" b="19485"/>
          <a:stretch/>
        </p:blipFill>
        <p:spPr>
          <a:xfrm>
            <a:off x="0" y="6420857"/>
            <a:ext cx="341098" cy="43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100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70D4C-952A-43E5-B2A8-123CC1D5DD70}" type="datetimeFigureOut">
              <a:rPr lang="it-IT" smtClean="0"/>
              <a:t>11/03/2025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8DB49-E40C-45CA-A59F-CCB037DE1F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5235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55AABA-256E-460D-A774-B9A160E95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A2AB46-9C92-460C-AE32-4C130D165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98781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</TotalTime>
  <Words>0</Words>
  <Application>Microsoft Office PowerPoint</Application>
  <PresentationFormat>A4 (21x29,7 cm)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Inter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11</cp:revision>
  <dcterms:created xsi:type="dcterms:W3CDTF">2022-04-03T16:25:45Z</dcterms:created>
  <dcterms:modified xsi:type="dcterms:W3CDTF">2025-03-11T09:17:43Z</dcterms:modified>
</cp:coreProperties>
</file>