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1" d="100"/>
          <a:sy n="161" d="100"/>
        </p:scale>
        <p:origin x="1776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07/03/2025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444210"/>
            <a:ext cx="6858000" cy="1045514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0</Words>
  <Application>Microsoft Office PowerPoint</Application>
  <PresentationFormat>Presentazione su schermo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Inter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16</cp:revision>
  <dcterms:created xsi:type="dcterms:W3CDTF">2022-04-03T16:23:48Z</dcterms:created>
  <dcterms:modified xsi:type="dcterms:W3CDTF">2025-03-07T12:23:17Z</dcterms:modified>
</cp:coreProperties>
</file>