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3" r:id="rId5"/>
    <p:sldId id="262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>
            <a:noAutofit/>
          </a:bodyPr>
          <a:lstStyle/>
          <a:p>
            <a:r>
              <a:rPr lang="it-IT" sz="4800" b="1" dirty="0"/>
              <a:t>Il parco veicolare nel comune di Bologna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7127" y="3802784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Analisi annuale </a:t>
            </a:r>
            <a:r>
              <a:rPr lang="it-IT" b="1" dirty="0"/>
              <a:t>dal 2008</a:t>
            </a:r>
          </a:p>
          <a:p>
            <a:r>
              <a:rPr lang="it-IT" b="1" dirty="0">
                <a:solidFill>
                  <a:srgbClr val="FF0000"/>
                </a:solidFill>
              </a:rPr>
              <a:t>Composizione</a:t>
            </a:r>
            <a:r>
              <a:rPr lang="it-IT" b="1" dirty="0"/>
              <a:t> del parco veicolare</a:t>
            </a:r>
          </a:p>
          <a:p>
            <a:r>
              <a:rPr lang="it-IT" b="1" dirty="0">
                <a:solidFill>
                  <a:srgbClr val="FF0000"/>
                </a:solidFill>
              </a:rPr>
              <a:t>Tassi</a:t>
            </a:r>
            <a:r>
              <a:rPr lang="it-IT" b="1" dirty="0"/>
              <a:t> di </a:t>
            </a:r>
            <a:r>
              <a:rPr lang="it-IT" b="1" dirty="0">
                <a:solidFill>
                  <a:srgbClr val="FF0000"/>
                </a:solidFill>
              </a:rPr>
              <a:t>motorizzazione</a:t>
            </a:r>
            <a:r>
              <a:rPr lang="it-IT" b="1" dirty="0"/>
              <a:t> </a:t>
            </a:r>
          </a:p>
          <a:p>
            <a:r>
              <a:rPr lang="it-IT" b="1" dirty="0">
                <a:solidFill>
                  <a:srgbClr val="FF0000"/>
                </a:solidFill>
              </a:rPr>
              <a:t>Autovetture</a:t>
            </a:r>
            <a:r>
              <a:rPr lang="it-IT" b="1" dirty="0"/>
              <a:t> per </a:t>
            </a:r>
            <a:r>
              <a:rPr lang="it-IT" b="1" dirty="0">
                <a:solidFill>
                  <a:srgbClr val="FF0000"/>
                </a:solidFill>
              </a:rPr>
              <a:t>alimentazione</a:t>
            </a:r>
          </a:p>
          <a:p>
            <a:r>
              <a:rPr lang="it-IT" b="1" dirty="0">
                <a:solidFill>
                  <a:srgbClr val="FF0000"/>
                </a:solidFill>
              </a:rPr>
              <a:t>Autovetture</a:t>
            </a:r>
            <a:r>
              <a:rPr lang="it-IT" b="1" dirty="0"/>
              <a:t> per </a:t>
            </a:r>
            <a:r>
              <a:rPr lang="it-IT" b="1" dirty="0">
                <a:solidFill>
                  <a:srgbClr val="FF0000"/>
                </a:solidFill>
              </a:rPr>
              <a:t>classe euro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544D1A6-6047-49C7-8CAF-4ECB903FC17C}"/>
              </a:ext>
            </a:extLst>
          </p:cNvPr>
          <p:cNvSpPr txBox="1"/>
          <p:nvPr/>
        </p:nvSpPr>
        <p:spPr>
          <a:xfrm>
            <a:off x="10206181" y="5886724"/>
            <a:ext cx="1911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/>
              <a:t>Teresa Scarnati – Tiziana </a:t>
            </a:r>
            <a:r>
              <a:rPr lang="it-IT" sz="1000" i="1" dirty="0" err="1"/>
              <a:t>Dilenge</a:t>
            </a:r>
            <a:endParaRPr lang="it-IT" sz="1000" i="1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30"/>
          </a:xfrm>
        </p:spPr>
        <p:txBody>
          <a:bodyPr numCol="1">
            <a:normAutofit/>
          </a:bodyPr>
          <a:lstStyle/>
          <a:p>
            <a:r>
              <a:rPr lang="it-IT" sz="2400" b="1" dirty="0"/>
              <a:t>Parco Veicolare: </a:t>
            </a:r>
            <a:r>
              <a:rPr lang="it-IT" sz="2400" b="1" dirty="0">
                <a:solidFill>
                  <a:srgbClr val="FF0000"/>
                </a:solidFill>
              </a:rPr>
              <a:t>Veicoli in complesso</a:t>
            </a:r>
            <a:br>
              <a:rPr lang="it-IT" sz="2000" b="1" dirty="0"/>
            </a:br>
            <a:r>
              <a:rPr lang="it-IT" sz="1600" b="1" dirty="0"/>
              <a:t>Comune di Bologna</a:t>
            </a:r>
            <a:br>
              <a:rPr lang="it-IT" sz="2000" b="1" dirty="0"/>
            </a:br>
            <a:r>
              <a:rPr lang="it-IT" sz="1400" b="1" dirty="0"/>
              <a:t>Anno 2022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3D5D66A-D767-4B6F-988B-72C4BE41D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182" y="1330311"/>
            <a:ext cx="7997154" cy="487652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5E8AA97-42A0-4E05-BD61-593785E53058}"/>
              </a:ext>
            </a:extLst>
          </p:cNvPr>
          <p:cNvSpPr txBox="1"/>
          <p:nvPr/>
        </p:nvSpPr>
        <p:spPr>
          <a:xfrm>
            <a:off x="10215418" y="5960615"/>
            <a:ext cx="1911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/>
              <a:t>Teresa Scarnati – Tiziana </a:t>
            </a:r>
            <a:r>
              <a:rPr lang="it-IT" sz="1000" i="1" dirty="0" err="1"/>
              <a:t>Dilenge</a:t>
            </a:r>
            <a:endParaRPr lang="it-IT" sz="1000" i="1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30"/>
          </a:xfrm>
        </p:spPr>
        <p:txBody>
          <a:bodyPr numCol="1">
            <a:normAutofit/>
          </a:bodyPr>
          <a:lstStyle/>
          <a:p>
            <a:r>
              <a:rPr lang="it-IT" sz="2400" b="1" dirty="0"/>
              <a:t>Parco Veicolare: </a:t>
            </a:r>
            <a:r>
              <a:rPr lang="it-IT" sz="2400" b="1" dirty="0">
                <a:solidFill>
                  <a:srgbClr val="FF0000"/>
                </a:solidFill>
              </a:rPr>
              <a:t>Tasso di motorizzazione</a:t>
            </a:r>
            <a:br>
              <a:rPr lang="it-IT" sz="2000" b="1" dirty="0"/>
            </a:br>
            <a:r>
              <a:rPr lang="it-IT" sz="1600" b="1" dirty="0"/>
              <a:t>Comune di Bologna</a:t>
            </a:r>
            <a:br>
              <a:rPr lang="it-IT" sz="2000" b="1" dirty="0"/>
            </a:br>
            <a:r>
              <a:rPr lang="it-IT" sz="1400" b="1" dirty="0"/>
              <a:t>Anno 2022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36DEC0B-B786-4125-B7D5-EC52D0711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636" y="1336722"/>
            <a:ext cx="7804728" cy="48726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3659A58-5DAF-4301-A8A5-6F7C50F36A81}"/>
              </a:ext>
            </a:extLst>
          </p:cNvPr>
          <p:cNvSpPr txBox="1"/>
          <p:nvPr/>
        </p:nvSpPr>
        <p:spPr>
          <a:xfrm>
            <a:off x="10215418" y="5960615"/>
            <a:ext cx="1911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/>
              <a:t>Teresa Scarnati – Tiziana </a:t>
            </a:r>
            <a:r>
              <a:rPr lang="it-IT" sz="1000" i="1" dirty="0" err="1"/>
              <a:t>Dilenge</a:t>
            </a:r>
            <a:endParaRPr lang="it-IT" sz="1000" i="1" dirty="0"/>
          </a:p>
        </p:txBody>
      </p:sp>
    </p:spTree>
    <p:extLst>
      <p:ext uri="{BB962C8B-B14F-4D97-AF65-F5344CB8AC3E}">
        <p14:creationId xmlns:p14="http://schemas.microsoft.com/office/powerpoint/2010/main" val="3696240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30"/>
          </a:xfrm>
        </p:spPr>
        <p:txBody>
          <a:bodyPr numCol="1">
            <a:normAutofit/>
          </a:bodyPr>
          <a:lstStyle/>
          <a:p>
            <a:r>
              <a:rPr lang="it-IT" sz="2400" b="1" dirty="0"/>
              <a:t>Parco Veicolare: </a:t>
            </a:r>
            <a:r>
              <a:rPr lang="it-IT" sz="2400" b="1" dirty="0">
                <a:solidFill>
                  <a:srgbClr val="FF0000"/>
                </a:solidFill>
              </a:rPr>
              <a:t>Autovetture per alimentazione</a:t>
            </a:r>
            <a:br>
              <a:rPr lang="it-IT" sz="2000" b="1" dirty="0"/>
            </a:br>
            <a:r>
              <a:rPr lang="it-IT" sz="1600" b="1" dirty="0"/>
              <a:t>Comune di Bologna</a:t>
            </a:r>
            <a:br>
              <a:rPr lang="it-IT" sz="2000" b="1" dirty="0"/>
            </a:br>
            <a:r>
              <a:rPr lang="it-IT" sz="1400" b="1" dirty="0"/>
              <a:t>Anno 2022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50B9E9C-6FE2-473E-A5BF-52B097BF1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1461" y="1413164"/>
            <a:ext cx="8368459" cy="4793672"/>
          </a:xfrm>
          <a:prstGeom prst="rect">
            <a:avLst/>
          </a:prstGeom>
          <a:blipFill>
            <a:blip r:embed="rId5">
              <a:alphaModFix amt="20000"/>
            </a:blip>
            <a:stretch>
              <a:fillRect/>
            </a:stretch>
          </a:blipFill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2F5C40F-09C3-4628-82F7-53F75C9E10E2}"/>
              </a:ext>
            </a:extLst>
          </p:cNvPr>
          <p:cNvSpPr txBox="1"/>
          <p:nvPr/>
        </p:nvSpPr>
        <p:spPr>
          <a:xfrm>
            <a:off x="10215418" y="5960615"/>
            <a:ext cx="1911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/>
              <a:t>Teresa Scarnati – Tiziana </a:t>
            </a:r>
            <a:r>
              <a:rPr lang="it-IT" sz="1000" i="1" dirty="0" err="1"/>
              <a:t>Dilenge</a:t>
            </a:r>
            <a:endParaRPr lang="it-IT" sz="1000" i="1" dirty="0"/>
          </a:p>
        </p:txBody>
      </p:sp>
    </p:spTree>
    <p:extLst>
      <p:ext uri="{BB962C8B-B14F-4D97-AF65-F5344CB8AC3E}">
        <p14:creationId xmlns:p14="http://schemas.microsoft.com/office/powerpoint/2010/main" val="2416831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30"/>
          </a:xfrm>
        </p:spPr>
        <p:txBody>
          <a:bodyPr numCol="1">
            <a:normAutofit/>
          </a:bodyPr>
          <a:lstStyle/>
          <a:p>
            <a:r>
              <a:rPr lang="it-IT" sz="2400" b="1" dirty="0"/>
              <a:t>Parco Veicolare: </a:t>
            </a:r>
            <a:r>
              <a:rPr lang="it-IT" sz="2400" b="1" dirty="0">
                <a:solidFill>
                  <a:srgbClr val="FF0000"/>
                </a:solidFill>
              </a:rPr>
              <a:t>Autovetture per classe euro</a:t>
            </a:r>
            <a:br>
              <a:rPr lang="it-IT" sz="2000" b="1" dirty="0"/>
            </a:br>
            <a:r>
              <a:rPr lang="it-IT" sz="1600" b="1" dirty="0"/>
              <a:t>Comune di Bologna</a:t>
            </a:r>
            <a:br>
              <a:rPr lang="it-IT" sz="2000" b="1" dirty="0"/>
            </a:br>
            <a:r>
              <a:rPr lang="it-IT" sz="1400" b="1" dirty="0"/>
              <a:t>Anno 2022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02AB509-05C2-4785-B749-5EE3E7AA9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312" y="1328159"/>
            <a:ext cx="8715375" cy="486727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CF67E0-78DC-413A-80BB-3E655AD2F72B}"/>
              </a:ext>
            </a:extLst>
          </p:cNvPr>
          <p:cNvSpPr txBox="1"/>
          <p:nvPr/>
        </p:nvSpPr>
        <p:spPr>
          <a:xfrm>
            <a:off x="10215418" y="5960615"/>
            <a:ext cx="1911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/>
              <a:t>Teresa Scarnati – Tiziana </a:t>
            </a:r>
            <a:r>
              <a:rPr lang="it-IT" sz="1000" i="1" dirty="0" err="1"/>
              <a:t>Dilenge</a:t>
            </a:r>
            <a:endParaRPr lang="it-IT" sz="1000" i="1" dirty="0"/>
          </a:p>
        </p:txBody>
      </p:sp>
    </p:spTree>
    <p:extLst>
      <p:ext uri="{BB962C8B-B14F-4D97-AF65-F5344CB8AC3E}">
        <p14:creationId xmlns:p14="http://schemas.microsoft.com/office/powerpoint/2010/main" val="41723412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103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Times New Roman</vt:lpstr>
      <vt:lpstr>Tema di Office</vt:lpstr>
      <vt:lpstr>Il parco veicolare nel comune di Bologna</vt:lpstr>
      <vt:lpstr>Parco Veicolare: Veicoli in complesso Comune di Bologna Anno 2022</vt:lpstr>
      <vt:lpstr>Parco Veicolare: Tasso di motorizzazione Comune di Bologna Anno 2022</vt:lpstr>
      <vt:lpstr>Parco Veicolare: Autovetture per alimentazione Comune di Bologna Anno 2022</vt:lpstr>
      <vt:lpstr>Parco Veicolare: Autovetture per classe euro Comune di Bologna Anno 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Paola Ventura</cp:lastModifiedBy>
  <cp:revision>22</cp:revision>
  <dcterms:created xsi:type="dcterms:W3CDTF">2022-04-03T16:23:48Z</dcterms:created>
  <dcterms:modified xsi:type="dcterms:W3CDTF">2024-03-22T13:20:37Z</dcterms:modified>
</cp:coreProperties>
</file>