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82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D3F48-382F-4B72-BC87-DC100CD6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2691"/>
            <a:ext cx="9144000" cy="2120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1C495-DB64-4F7C-B500-324C14EF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9F0C50-05F5-4BB4-ADDE-27AD0E73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E833-4013-4AE2-949E-1B3A04012AA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F9CD4-ED97-4763-9772-F6D8614E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72F75D-7C50-4D08-8BB6-3D4228D2700B}"/>
              </a:ext>
            </a:extLst>
          </p:cNvPr>
          <p:cNvSpPr/>
          <p:nvPr userDrawn="1"/>
        </p:nvSpPr>
        <p:spPr>
          <a:xfrm>
            <a:off x="0" y="1575912"/>
            <a:ext cx="12192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00D2087-68B6-4CCA-B90C-C82614511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42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6130C3-2C89-42BC-B4AE-AFBD187C6F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36" y="56940"/>
            <a:ext cx="4065527" cy="57358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24A422-6092-4661-BDDA-3CC1FE6F1DD3}"/>
              </a:ext>
            </a:extLst>
          </p:cNvPr>
          <p:cNvSpPr txBox="1"/>
          <p:nvPr userDrawn="1"/>
        </p:nvSpPr>
        <p:spPr>
          <a:xfrm>
            <a:off x="-1" y="714138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6B21584-D917-4929-B1CC-AF63B37EC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26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1B67-8FC2-4C70-8862-8C0744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2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C0DA2-8BF8-4638-A454-2C90203B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567"/>
            <a:ext cx="10515600" cy="469739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A92041-1E72-4134-B64B-3791D8CECA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59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86E0502-FC5E-4770-9A1E-02D2E42BB094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172F75D-7C50-4D08-8BB6-3D4228D2700B}"/>
              </a:ext>
            </a:extLst>
          </p:cNvPr>
          <p:cNvSpPr/>
          <p:nvPr userDrawn="1"/>
        </p:nvSpPr>
        <p:spPr>
          <a:xfrm>
            <a:off x="0" y="1158216"/>
            <a:ext cx="12192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5194-F8A9-41B6-AD77-33E129EBDDC1}"/>
              </a:ext>
            </a:extLst>
          </p:cNvPr>
          <p:cNvSpPr txBox="1"/>
          <p:nvPr userDrawn="1"/>
        </p:nvSpPr>
        <p:spPr>
          <a:xfrm>
            <a:off x="3453246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7F19B5F-49BE-4DD5-86AC-B43E30890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78" y="6333858"/>
            <a:ext cx="967475" cy="504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D223DDD-4CF3-4AD6-96B4-BEF98E397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85879"/>
            <a:ext cx="2724255" cy="3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2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F89EAD-6A09-4F26-84F1-5343EF68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470765-2F1D-4042-BEF3-49C3D1F5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9325E-BEBF-434B-8F33-EBBAA0BB8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84F05-71D2-44E7-A11A-0133DA0D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26961-C5A2-4C18-82C8-2C9188A2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3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5943"/>
            <a:ext cx="9144000" cy="1394019"/>
          </a:xfrm>
        </p:spPr>
        <p:txBody>
          <a:bodyPr>
            <a:noAutofit/>
          </a:bodyPr>
          <a:lstStyle/>
          <a:p>
            <a:r>
              <a:rPr lang="it-IT" sz="4800" b="1" dirty="0"/>
              <a:t>Il parco veicolare nel comune di Bologna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7" y="380278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Analisi annuale </a:t>
            </a:r>
            <a:r>
              <a:rPr lang="it-IT" b="1" dirty="0"/>
              <a:t>dal 2008</a:t>
            </a:r>
          </a:p>
          <a:p>
            <a:r>
              <a:rPr lang="it-IT" b="1" dirty="0">
                <a:solidFill>
                  <a:srgbClr val="FF0000"/>
                </a:solidFill>
              </a:rPr>
              <a:t>Composizione</a:t>
            </a:r>
            <a:r>
              <a:rPr lang="it-IT" b="1" dirty="0"/>
              <a:t> del parco veicolare</a:t>
            </a:r>
          </a:p>
          <a:p>
            <a:r>
              <a:rPr lang="it-IT" b="1" dirty="0">
                <a:solidFill>
                  <a:srgbClr val="FF0000"/>
                </a:solidFill>
              </a:rPr>
              <a:t>Tassi</a:t>
            </a:r>
            <a:r>
              <a:rPr lang="it-IT" b="1" dirty="0"/>
              <a:t> di </a:t>
            </a:r>
            <a:r>
              <a:rPr lang="it-IT" b="1" dirty="0">
                <a:solidFill>
                  <a:srgbClr val="FF0000"/>
                </a:solidFill>
              </a:rPr>
              <a:t>motorizzazione</a:t>
            </a:r>
            <a:r>
              <a:rPr lang="it-IT" b="1" dirty="0"/>
              <a:t> </a:t>
            </a:r>
          </a:p>
          <a:p>
            <a:r>
              <a:rPr lang="it-IT" b="1" dirty="0">
                <a:solidFill>
                  <a:srgbClr val="FF0000"/>
                </a:solidFill>
              </a:rPr>
              <a:t>Autovetture</a:t>
            </a:r>
            <a:r>
              <a:rPr lang="it-IT" b="1" dirty="0"/>
              <a:t> per </a:t>
            </a:r>
            <a:r>
              <a:rPr lang="it-IT" b="1" dirty="0">
                <a:solidFill>
                  <a:srgbClr val="FF0000"/>
                </a:solidFill>
              </a:rPr>
              <a:t>alimentazione</a:t>
            </a:r>
          </a:p>
          <a:p>
            <a:r>
              <a:rPr lang="it-IT" b="1" dirty="0">
                <a:solidFill>
                  <a:srgbClr val="FF0000"/>
                </a:solidFill>
              </a:rPr>
              <a:t>Autovetture</a:t>
            </a:r>
            <a:r>
              <a:rPr lang="it-IT" b="1" dirty="0"/>
              <a:t> per </a:t>
            </a:r>
            <a:r>
              <a:rPr lang="it-IT" b="1" dirty="0">
                <a:solidFill>
                  <a:srgbClr val="FF0000"/>
                </a:solidFill>
              </a:rPr>
              <a:t>classe euro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44D1A6-6047-49C7-8CAF-4ECB903FC17C}"/>
              </a:ext>
            </a:extLst>
          </p:cNvPr>
          <p:cNvSpPr txBox="1"/>
          <p:nvPr/>
        </p:nvSpPr>
        <p:spPr>
          <a:xfrm>
            <a:off x="10206181" y="5886724"/>
            <a:ext cx="1911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Teresa Scarnati – Tiziana </a:t>
            </a:r>
            <a:r>
              <a:rPr lang="it-IT" sz="1000" i="1" dirty="0" err="1"/>
              <a:t>Dilenge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30"/>
          </a:xfrm>
        </p:spPr>
        <p:txBody>
          <a:bodyPr numCol="1">
            <a:normAutofit/>
          </a:bodyPr>
          <a:lstStyle/>
          <a:p>
            <a:r>
              <a:rPr lang="it-IT" sz="2400" b="1" dirty="0"/>
              <a:t>Parco Veicolare: </a:t>
            </a:r>
            <a:r>
              <a:rPr lang="it-IT" sz="2400" b="1" dirty="0">
                <a:solidFill>
                  <a:srgbClr val="FF0000"/>
                </a:solidFill>
              </a:rPr>
              <a:t>Veicoli in complesso</a:t>
            </a:r>
            <a:br>
              <a:rPr lang="it-IT" sz="2000" b="1" dirty="0"/>
            </a:br>
            <a:r>
              <a:rPr lang="it-IT" sz="1600" b="1" dirty="0"/>
              <a:t>Comune di Bologna</a:t>
            </a:r>
            <a:br>
              <a:rPr lang="it-IT" sz="2000" b="1" dirty="0"/>
            </a:br>
            <a:r>
              <a:rPr lang="it-IT" sz="1400" b="1" dirty="0"/>
              <a:t>Anno 2022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3D5D66A-D767-4B6F-988B-72C4BE41D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82" y="1330311"/>
            <a:ext cx="7997154" cy="48765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E8AA97-42A0-4E05-BD61-593785E53058}"/>
              </a:ext>
            </a:extLst>
          </p:cNvPr>
          <p:cNvSpPr txBox="1"/>
          <p:nvPr/>
        </p:nvSpPr>
        <p:spPr>
          <a:xfrm>
            <a:off x="10215418" y="5960615"/>
            <a:ext cx="1911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Teresa Scarnati – Tiziana </a:t>
            </a:r>
            <a:r>
              <a:rPr lang="it-IT" sz="1000" i="1" dirty="0" err="1"/>
              <a:t>Dilenge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30"/>
          </a:xfrm>
        </p:spPr>
        <p:txBody>
          <a:bodyPr numCol="1">
            <a:normAutofit/>
          </a:bodyPr>
          <a:lstStyle/>
          <a:p>
            <a:r>
              <a:rPr lang="it-IT" sz="2400" b="1" dirty="0"/>
              <a:t>Parco Veicolare: </a:t>
            </a:r>
            <a:r>
              <a:rPr lang="it-IT" sz="2400" b="1" dirty="0">
                <a:solidFill>
                  <a:srgbClr val="FF0000"/>
                </a:solidFill>
              </a:rPr>
              <a:t>Tasso di motorizzazione</a:t>
            </a:r>
            <a:br>
              <a:rPr lang="it-IT" sz="2000" b="1" dirty="0"/>
            </a:br>
            <a:r>
              <a:rPr lang="it-IT" sz="1600" b="1" dirty="0"/>
              <a:t>Comune di Bologna</a:t>
            </a:r>
            <a:br>
              <a:rPr lang="it-IT" sz="2000" b="1" dirty="0"/>
            </a:br>
            <a:r>
              <a:rPr lang="it-IT" sz="1400" b="1" dirty="0"/>
              <a:t>Anno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6DEC0B-B786-4125-B7D5-EC52D071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36" y="1336722"/>
            <a:ext cx="7804728" cy="48726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659A58-5DAF-4301-A8A5-6F7C50F36A81}"/>
              </a:ext>
            </a:extLst>
          </p:cNvPr>
          <p:cNvSpPr txBox="1"/>
          <p:nvPr/>
        </p:nvSpPr>
        <p:spPr>
          <a:xfrm>
            <a:off x="10215418" y="5960615"/>
            <a:ext cx="1911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Teresa Scarnati – Tiziana </a:t>
            </a:r>
            <a:r>
              <a:rPr lang="it-IT" sz="1000" i="1" dirty="0" err="1"/>
              <a:t>Dilenge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36962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30"/>
          </a:xfrm>
        </p:spPr>
        <p:txBody>
          <a:bodyPr numCol="1">
            <a:normAutofit/>
          </a:bodyPr>
          <a:lstStyle/>
          <a:p>
            <a:r>
              <a:rPr lang="it-IT" sz="2400" b="1" dirty="0"/>
              <a:t>Parco Veicolare: </a:t>
            </a:r>
            <a:r>
              <a:rPr lang="it-IT" sz="2400" b="1" dirty="0">
                <a:solidFill>
                  <a:srgbClr val="FF0000"/>
                </a:solidFill>
              </a:rPr>
              <a:t>Autovetture per alimentazione</a:t>
            </a:r>
            <a:br>
              <a:rPr lang="it-IT" sz="2000" b="1" dirty="0"/>
            </a:br>
            <a:r>
              <a:rPr lang="it-IT" sz="1600" b="1" dirty="0"/>
              <a:t>Comune di Bologna</a:t>
            </a:r>
            <a:br>
              <a:rPr lang="it-IT" sz="2000" b="1" dirty="0"/>
            </a:br>
            <a:r>
              <a:rPr lang="it-IT" sz="1400" b="1" dirty="0"/>
              <a:t>Anno 2022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50B9E9C-6FE2-473E-A5BF-52B097BF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1461" y="1413164"/>
            <a:ext cx="8368459" cy="4793672"/>
          </a:xfrm>
          <a:prstGeom prst="rect">
            <a:avLst/>
          </a:prstGeom>
          <a:blipFill>
            <a:blip r:embed="rId5">
              <a:alphaModFix amt="20000"/>
            </a:blip>
            <a:stretch>
              <a:fillRect/>
            </a:stretch>
          </a:blipFill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F5C40F-09C3-4628-82F7-53F75C9E10E2}"/>
              </a:ext>
            </a:extLst>
          </p:cNvPr>
          <p:cNvSpPr txBox="1"/>
          <p:nvPr/>
        </p:nvSpPr>
        <p:spPr>
          <a:xfrm>
            <a:off x="10215418" y="5960615"/>
            <a:ext cx="1911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Teresa Scarnati – Tiziana </a:t>
            </a:r>
            <a:r>
              <a:rPr lang="it-IT" sz="1000" i="1" dirty="0" err="1"/>
              <a:t>Dilenge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241683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30"/>
          </a:xfrm>
        </p:spPr>
        <p:txBody>
          <a:bodyPr numCol="1">
            <a:normAutofit/>
          </a:bodyPr>
          <a:lstStyle/>
          <a:p>
            <a:r>
              <a:rPr lang="it-IT" sz="2400" b="1" dirty="0"/>
              <a:t>Parco Veicolare: </a:t>
            </a:r>
            <a:r>
              <a:rPr lang="it-IT" sz="2400" b="1" dirty="0">
                <a:solidFill>
                  <a:srgbClr val="FF0000"/>
                </a:solidFill>
              </a:rPr>
              <a:t>Autovetture per classe euro</a:t>
            </a:r>
            <a:br>
              <a:rPr lang="it-IT" sz="2000" b="1" dirty="0"/>
            </a:br>
            <a:r>
              <a:rPr lang="it-IT" sz="1600" b="1" dirty="0"/>
              <a:t>Comune di Bologna</a:t>
            </a:r>
            <a:br>
              <a:rPr lang="it-IT" sz="2000" b="1" dirty="0"/>
            </a:br>
            <a:r>
              <a:rPr lang="it-IT" sz="1400" b="1" dirty="0"/>
              <a:t>Anno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2AB509-05C2-4785-B749-5EE3E7AA9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12" y="1328159"/>
            <a:ext cx="8715375" cy="48672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CF67E0-78DC-413A-80BB-3E655AD2F72B}"/>
              </a:ext>
            </a:extLst>
          </p:cNvPr>
          <p:cNvSpPr txBox="1"/>
          <p:nvPr/>
        </p:nvSpPr>
        <p:spPr>
          <a:xfrm>
            <a:off x="10215418" y="5960615"/>
            <a:ext cx="1911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Teresa Scarnati – Tiziana </a:t>
            </a:r>
            <a:r>
              <a:rPr lang="it-IT" sz="1000" i="1" dirty="0" err="1"/>
              <a:t>Dilenge</a:t>
            </a:r>
            <a:endParaRPr 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4172341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Tema di Office</vt:lpstr>
      <vt:lpstr>Il parco veicolare nel comune di Bologna</vt:lpstr>
      <vt:lpstr>Parco Veicolare: Veicoli in complesso Comune di Bologna Anno 2022</vt:lpstr>
      <vt:lpstr>Parco Veicolare: Tasso di motorizzazione Comune di Bologna Anno 2022</vt:lpstr>
      <vt:lpstr>Parco Veicolare: Autovetture per alimentazione Comune di Bologna Anno 2022</vt:lpstr>
      <vt:lpstr>Parco Veicolare: Autovetture per classe euro Comune di Bologna Anno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Paola Ventura</cp:lastModifiedBy>
  <cp:revision>22</cp:revision>
  <dcterms:created xsi:type="dcterms:W3CDTF">2022-04-03T16:23:48Z</dcterms:created>
  <dcterms:modified xsi:type="dcterms:W3CDTF">2024-03-22T13:20:37Z</dcterms:modified>
</cp:coreProperties>
</file>