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62" d="100"/>
          <a:sy n="162" d="100"/>
        </p:scale>
        <p:origin x="184" y="1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5943"/>
            <a:ext cx="9144000" cy="1394019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C2465-64EC-4FC3-A160-C73D30F6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7D9B91-1F29-4A7F-9EAA-F52A7C363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12</cp:revision>
  <dcterms:created xsi:type="dcterms:W3CDTF">2022-04-03T16:23:48Z</dcterms:created>
  <dcterms:modified xsi:type="dcterms:W3CDTF">2024-03-18T14:09:36Z</dcterms:modified>
</cp:coreProperties>
</file>