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32" autoAdjust="0"/>
  </p:normalViewPr>
  <p:slideViewPr>
    <p:cSldViewPr snapToGrid="0">
      <p:cViewPr varScale="1">
        <p:scale>
          <a:sx n="56" d="100"/>
          <a:sy n="56" d="100"/>
        </p:scale>
        <p:origin x="153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80110" y="254001"/>
            <a:ext cx="10016490" cy="1206500"/>
          </a:xfrm>
        </p:spPr>
        <p:txBody>
          <a:bodyPr/>
          <a:lstStyle>
            <a:lvl1pPr>
              <a:defRPr/>
            </a:lvl1pPr>
          </a:lstStyle>
          <a:p>
            <a:r>
              <a:rPr lang="it-IT" dirty="0"/>
              <a:t>Fare clic per modificare il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0110" y="1868010"/>
            <a:ext cx="11041380" cy="6779739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3973B728-2691-403F-9279-73D29994C78E}"/>
              </a:ext>
            </a:extLst>
          </p:cNvPr>
          <p:cNvSpPr/>
          <p:nvPr userDrawn="1"/>
        </p:nvSpPr>
        <p:spPr>
          <a:xfrm>
            <a:off x="0" y="1575911"/>
            <a:ext cx="12801600" cy="176689"/>
          </a:xfrm>
          <a:prstGeom prst="rect">
            <a:avLst/>
          </a:prstGeom>
          <a:solidFill>
            <a:schemeClr val="accent1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B8556B77-D1F7-46FD-A1A2-70E73AA5B6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2387" y="9065846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788AE623-1C83-49C9-B6CA-68CAC9A441C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9061200"/>
            <a:ext cx="3009107" cy="540000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1A7FA7F3-2525-4698-A7F7-AF76EAE5CA6E}"/>
              </a:ext>
            </a:extLst>
          </p:cNvPr>
          <p:cNvSpPr txBox="1"/>
          <p:nvPr userDrawn="1"/>
        </p:nvSpPr>
        <p:spPr>
          <a:xfrm>
            <a:off x="2877127" y="9047202"/>
            <a:ext cx="70473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600" i="0" u="none" strike="noStrike" baseline="0" dirty="0">
                <a:solidFill>
                  <a:srgbClr val="4472C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Soddisfatti e misurati. La qualità dei servizi alla prova della statistica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00" b="0" i="0" u="none" strike="noStrike" baseline="0" dirty="0">
                <a:solidFill>
                  <a:srgbClr val="4472C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 e 22 aprile 2022 - Palazzo della Gran Guardia - Piazza Bra, 1 - VERONA</a:t>
            </a:r>
            <a:endParaRPr lang="it-IT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021888D-3222-4E7A-BB3B-BD66F4816CB9}"/>
              </a:ext>
            </a:extLst>
          </p:cNvPr>
          <p:cNvSpPr txBox="1"/>
          <p:nvPr userDrawn="1"/>
        </p:nvSpPr>
        <p:spPr>
          <a:xfrm>
            <a:off x="11092388" y="254001"/>
            <a:ext cx="1163112" cy="12311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t-IT" dirty="0"/>
          </a:p>
          <a:p>
            <a:r>
              <a:rPr lang="it-IT" sz="2000" dirty="0"/>
              <a:t>QR Code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2405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70D4C-952A-43E5-B2A8-123CC1D5DD70}" type="datetimeFigureOut">
              <a:rPr lang="it-IT" smtClean="0"/>
              <a:t>03/04/2022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8DB49-E40C-45CA-A59F-CCB037DE1F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388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70D4C-952A-43E5-B2A8-123CC1D5DD70}" type="datetimeFigureOut">
              <a:rPr lang="it-IT" smtClean="0"/>
              <a:t>03/04/2022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8DB49-E40C-45CA-A59F-CCB037DE1F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083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55AABA-256E-460D-A774-B9A160E95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A2AB46-9C92-460C-AE32-4C130D165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98781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Formato A3 (297x420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Girolamo D'Anneo</cp:lastModifiedBy>
  <cp:revision>1</cp:revision>
  <dcterms:created xsi:type="dcterms:W3CDTF">2022-04-03T16:25:45Z</dcterms:created>
  <dcterms:modified xsi:type="dcterms:W3CDTF">2022-04-03T16:36:09Z</dcterms:modified>
</cp:coreProperties>
</file>