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03/04/2022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chemeClr val="accent1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A8ADA6C-6B0D-49B0-9B74-E2A54ACA20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47018" y="40454"/>
            <a:ext cx="4097963" cy="73540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400" i="0" u="none" strike="noStrike" baseline="0" dirty="0">
                <a:solidFill>
                  <a:srgbClr val="4472C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Soddisfatti e misurati. La qualità dei servizi alla prova della statistica</a:t>
            </a:r>
          </a:p>
          <a:p>
            <a:pPr algn="ctr"/>
            <a:r>
              <a:rPr lang="it-IT" sz="1600" b="0" i="0" u="none" strike="noStrike" baseline="0" dirty="0">
                <a:solidFill>
                  <a:srgbClr val="4472C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 e 22 aprile 2022 - Palazzo della Gran Guardia - Piazza Bra, 1 - VERONA</a:t>
            </a:r>
            <a:endParaRPr lang="it-IT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1166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5803"/>
            <a:ext cx="10515600" cy="4301159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575911"/>
            <a:ext cx="12192000" cy="180000"/>
          </a:xfrm>
          <a:prstGeom prst="rect">
            <a:avLst/>
          </a:prstGeom>
          <a:solidFill>
            <a:schemeClr val="accent1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C374167-541B-47B2-A2EE-68E17F3E34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318000"/>
            <a:ext cx="3009107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513346"/>
            <a:ext cx="70473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i="0" u="none" strike="noStrike" baseline="0" dirty="0">
                <a:solidFill>
                  <a:srgbClr val="4472C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Soddisfatti e misurati. La qualità dei servizi alla prova della statistica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chemeClr val="accent1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31/03/2022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</cp:revision>
  <dcterms:created xsi:type="dcterms:W3CDTF">2022-04-03T16:23:48Z</dcterms:created>
  <dcterms:modified xsi:type="dcterms:W3CDTF">2022-04-03T16:24:21Z</dcterms:modified>
</cp:coreProperties>
</file>