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56" d="100"/>
          <a:sy n="56" d="100"/>
        </p:scale>
        <p:origin x="15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0110" y="254001"/>
            <a:ext cx="1001649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il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1868010"/>
            <a:ext cx="11041380" cy="677973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973B728-2691-403F-9279-73D29994C78E}"/>
              </a:ext>
            </a:extLst>
          </p:cNvPr>
          <p:cNvSpPr/>
          <p:nvPr userDrawn="1"/>
        </p:nvSpPr>
        <p:spPr>
          <a:xfrm>
            <a:off x="0" y="1575911"/>
            <a:ext cx="12801600" cy="176689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8556B77-D1F7-46FD-A1A2-70E73AA5B6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87" y="9065846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88AE623-1C83-49C9-B6CA-68CAC9A441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9061200"/>
            <a:ext cx="3009107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A7FA7F3-2525-4698-A7F7-AF76EAE5CA6E}"/>
              </a:ext>
            </a:extLst>
          </p:cNvPr>
          <p:cNvSpPr txBox="1"/>
          <p:nvPr userDrawn="1"/>
        </p:nvSpPr>
        <p:spPr>
          <a:xfrm>
            <a:off x="2877127" y="9047202"/>
            <a:ext cx="704734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i="0" u="none" strike="noStrike" baseline="0" dirty="0">
                <a:solidFill>
                  <a:srgbClr val="4472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Soddisfatti e misurati. La qualità dei servizi alla prova della statistica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0" i="0" u="none" strike="noStrike" baseline="0" dirty="0">
                <a:solidFill>
                  <a:srgbClr val="4472C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e 22 aprile 2022 - Palazzo della Gran Guardia - Piazza Bra, 1 - VERONA</a:t>
            </a: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21888D-3222-4E7A-BB3B-BD66F4816CB9}"/>
              </a:ext>
            </a:extLst>
          </p:cNvPr>
          <p:cNvSpPr txBox="1"/>
          <p:nvPr userDrawn="1"/>
        </p:nvSpPr>
        <p:spPr>
          <a:xfrm>
            <a:off x="11092388" y="254001"/>
            <a:ext cx="1163112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dirty="0"/>
              <a:t>QR Code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40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0D4C-952A-43E5-B2A8-123CC1D5DD70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DB49-E40C-45CA-A59F-CCB037DE1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8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0D4C-952A-43E5-B2A8-123CC1D5DD70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DB49-E40C-45CA-A59F-CCB037DE1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8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5AABA-256E-460D-A774-B9A160E9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A2AB46-9C92-460C-AE32-4C130D16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878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Formato A3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</cp:revision>
  <dcterms:created xsi:type="dcterms:W3CDTF">2022-04-03T16:25:45Z</dcterms:created>
  <dcterms:modified xsi:type="dcterms:W3CDTF">2022-04-03T16:36:09Z</dcterms:modified>
</cp:coreProperties>
</file>