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A8ADA6C-6B0D-49B0-9B74-E2A54ACA20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7018" y="40454"/>
            <a:ext cx="4097963" cy="73540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i="0" u="none" strike="noStrike" baseline="0" dirty="0">
                <a:solidFill>
                  <a:srgbClr val="4472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Soddisfatti e misurati. La qualità dei servizi alla prova della statistica</a:t>
            </a:r>
          </a:p>
          <a:p>
            <a:pPr algn="ctr"/>
            <a:r>
              <a:rPr lang="it-IT" sz="1600" b="0" i="0" u="none" strike="noStrike" baseline="0" dirty="0">
                <a:solidFill>
                  <a:srgbClr val="4472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e 22 aprile 2022 - Palazzo della Gran Guardia - Piazza Bra, 1 - VERONA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166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803"/>
            <a:ext cx="10515600" cy="430115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575911"/>
            <a:ext cx="12192000" cy="1800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BC374167-541B-47B2-A2EE-68E17F3E34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18000"/>
            <a:ext cx="3009107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513346"/>
            <a:ext cx="70473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i="0" u="none" strike="noStrike" baseline="0" dirty="0">
                <a:solidFill>
                  <a:srgbClr val="4472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Soddisfatti e misurati. La qualità dei servizi alla prova della statistica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7D9B91-1F29-4A7F-9EAA-F52A7C36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1</cp:revision>
  <dcterms:created xsi:type="dcterms:W3CDTF">2022-04-03T16:23:48Z</dcterms:created>
  <dcterms:modified xsi:type="dcterms:W3CDTF">2022-04-03T16:24:21Z</dcterms:modified>
</cp:coreProperties>
</file>